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9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8" r:id="rId13"/>
    <p:sldId id="269" r:id="rId14"/>
    <p:sldId id="270" r:id="rId15"/>
    <p:sldId id="266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3" d="100"/>
          <a:sy n="73" d="100"/>
        </p:scale>
        <p:origin x="404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377DEE5-ECF6-465F-B1E9-902ACBDAE2DF}" type="doc">
      <dgm:prSet loTypeId="urn:microsoft.com/office/officeart/2005/8/layout/list1" loCatId="list" qsTypeId="urn:microsoft.com/office/officeart/2005/8/quickstyle/simple5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61DCE728-9ADF-4237-B9A7-61BEE42065C1}">
      <dgm:prSet phldrT="[Text]"/>
      <dgm:spPr/>
      <dgm:t>
        <a:bodyPr/>
        <a:lstStyle/>
        <a:p>
          <a:r>
            <a:rPr lang="en-US" b="1" i="1" dirty="0">
              <a:solidFill>
                <a:srgbClr val="FFC000"/>
              </a:solidFill>
            </a:rPr>
            <a:t>Expensive</a:t>
          </a:r>
        </a:p>
      </dgm:t>
    </dgm:pt>
    <dgm:pt modelId="{3C716368-9624-4199-9AE6-FE7554E4CF69}" type="parTrans" cxnId="{D9FDF56F-56E9-4F93-9A6A-EC39856C2D73}">
      <dgm:prSet/>
      <dgm:spPr/>
      <dgm:t>
        <a:bodyPr/>
        <a:lstStyle/>
        <a:p>
          <a:endParaRPr lang="en-US"/>
        </a:p>
      </dgm:t>
    </dgm:pt>
    <dgm:pt modelId="{91F535CD-F96C-41D1-800B-6A2911BE2F5C}" type="sibTrans" cxnId="{D9FDF56F-56E9-4F93-9A6A-EC39856C2D73}">
      <dgm:prSet/>
      <dgm:spPr/>
      <dgm:t>
        <a:bodyPr/>
        <a:lstStyle/>
        <a:p>
          <a:endParaRPr lang="en-US"/>
        </a:p>
      </dgm:t>
    </dgm:pt>
    <dgm:pt modelId="{AFF47E61-7F53-4A1D-AA2D-0C0683A5FA6C}">
      <dgm:prSet phldrT="[Text]"/>
      <dgm:spPr/>
      <dgm:t>
        <a:bodyPr/>
        <a:lstStyle/>
        <a:p>
          <a:r>
            <a:rPr lang="en-US" b="1" dirty="0"/>
            <a:t>Lack of </a:t>
          </a:r>
          <a:r>
            <a:rPr lang="en-US" b="1" i="1" dirty="0">
              <a:solidFill>
                <a:srgbClr val="FFC000"/>
              </a:solidFill>
            </a:rPr>
            <a:t>Insights</a:t>
          </a:r>
        </a:p>
      </dgm:t>
    </dgm:pt>
    <dgm:pt modelId="{6D6DD270-A319-4B3A-B5E6-6460AF5C6C92}" type="parTrans" cxnId="{D915F0DD-2AED-46EC-82C8-006A42A6A428}">
      <dgm:prSet/>
      <dgm:spPr/>
      <dgm:t>
        <a:bodyPr/>
        <a:lstStyle/>
        <a:p>
          <a:endParaRPr lang="en-US"/>
        </a:p>
      </dgm:t>
    </dgm:pt>
    <dgm:pt modelId="{EC3D4FA9-72B2-4E7B-8C03-DA7A4DF10666}" type="sibTrans" cxnId="{D915F0DD-2AED-46EC-82C8-006A42A6A428}">
      <dgm:prSet/>
      <dgm:spPr/>
      <dgm:t>
        <a:bodyPr/>
        <a:lstStyle/>
        <a:p>
          <a:endParaRPr lang="en-US"/>
        </a:p>
      </dgm:t>
    </dgm:pt>
    <dgm:pt modelId="{C7027DBA-C118-4A30-B71D-D618F8518D19}">
      <dgm:prSet phldrT="[Text]"/>
      <dgm:spPr/>
      <dgm:t>
        <a:bodyPr/>
        <a:lstStyle/>
        <a:p>
          <a:r>
            <a:rPr lang="en-US" b="1" dirty="0"/>
            <a:t>High </a:t>
          </a:r>
          <a:r>
            <a:rPr lang="en-US" b="1" i="1" dirty="0">
              <a:solidFill>
                <a:srgbClr val="FFC000"/>
              </a:solidFill>
            </a:rPr>
            <a:t>Data</a:t>
          </a:r>
          <a:r>
            <a:rPr lang="en-US" b="1" dirty="0"/>
            <a:t> and </a:t>
          </a:r>
          <a:r>
            <a:rPr lang="en-US" b="1" i="1" dirty="0">
              <a:solidFill>
                <a:srgbClr val="FFC000"/>
              </a:solidFill>
            </a:rPr>
            <a:t>Time</a:t>
          </a:r>
          <a:r>
            <a:rPr lang="en-US" b="1" dirty="0"/>
            <a:t> usage</a:t>
          </a:r>
        </a:p>
      </dgm:t>
    </dgm:pt>
    <dgm:pt modelId="{A2CD55B9-8143-4B36-8E99-0BE7D1E29D64}" type="parTrans" cxnId="{84B3F5C1-40B3-4303-8E35-7BF8256E1AB5}">
      <dgm:prSet/>
      <dgm:spPr/>
      <dgm:t>
        <a:bodyPr/>
        <a:lstStyle/>
        <a:p>
          <a:endParaRPr lang="en-US"/>
        </a:p>
      </dgm:t>
    </dgm:pt>
    <dgm:pt modelId="{634E9EF4-840D-41C4-BB96-A79AF2F87EAE}" type="sibTrans" cxnId="{84B3F5C1-40B3-4303-8E35-7BF8256E1AB5}">
      <dgm:prSet/>
      <dgm:spPr/>
      <dgm:t>
        <a:bodyPr/>
        <a:lstStyle/>
        <a:p>
          <a:endParaRPr lang="en-US"/>
        </a:p>
      </dgm:t>
    </dgm:pt>
    <dgm:pt modelId="{8B77D16E-5533-41CA-B71B-6956794ED7BB}" type="pres">
      <dgm:prSet presAssocID="{2377DEE5-ECF6-465F-B1E9-902ACBDAE2DF}" presName="linear" presStyleCnt="0">
        <dgm:presLayoutVars>
          <dgm:dir/>
          <dgm:animLvl val="lvl"/>
          <dgm:resizeHandles val="exact"/>
        </dgm:presLayoutVars>
      </dgm:prSet>
      <dgm:spPr/>
    </dgm:pt>
    <dgm:pt modelId="{D2387B47-9420-4418-8C93-DBEEE2F4AFD1}" type="pres">
      <dgm:prSet presAssocID="{61DCE728-9ADF-4237-B9A7-61BEE42065C1}" presName="parentLin" presStyleCnt="0"/>
      <dgm:spPr/>
    </dgm:pt>
    <dgm:pt modelId="{7318A7B9-A9E4-46F5-BF62-DA92B1C5C8F9}" type="pres">
      <dgm:prSet presAssocID="{61DCE728-9ADF-4237-B9A7-61BEE42065C1}" presName="parentLeftMargin" presStyleLbl="node1" presStyleIdx="0" presStyleCnt="3"/>
      <dgm:spPr/>
    </dgm:pt>
    <dgm:pt modelId="{A9B033F8-50F3-416E-AFC4-25F191ABE85F}" type="pres">
      <dgm:prSet presAssocID="{61DCE728-9ADF-4237-B9A7-61BEE42065C1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6A7577A6-38AD-4E59-B4C9-394FBEC3B87C}" type="pres">
      <dgm:prSet presAssocID="{61DCE728-9ADF-4237-B9A7-61BEE42065C1}" presName="negativeSpace" presStyleCnt="0"/>
      <dgm:spPr/>
    </dgm:pt>
    <dgm:pt modelId="{FC3CCC59-AC0E-4788-933E-0E60F4156357}" type="pres">
      <dgm:prSet presAssocID="{61DCE728-9ADF-4237-B9A7-61BEE42065C1}" presName="childText" presStyleLbl="conFgAcc1" presStyleIdx="0" presStyleCnt="3">
        <dgm:presLayoutVars>
          <dgm:bulletEnabled val="1"/>
        </dgm:presLayoutVars>
      </dgm:prSet>
      <dgm:spPr/>
    </dgm:pt>
    <dgm:pt modelId="{41CA30A2-63D0-435D-88D6-857D997BFBDA}" type="pres">
      <dgm:prSet presAssocID="{91F535CD-F96C-41D1-800B-6A2911BE2F5C}" presName="spaceBetweenRectangles" presStyleCnt="0"/>
      <dgm:spPr/>
    </dgm:pt>
    <dgm:pt modelId="{607C102B-3783-43DD-B43B-9FED549CD78F}" type="pres">
      <dgm:prSet presAssocID="{AFF47E61-7F53-4A1D-AA2D-0C0683A5FA6C}" presName="parentLin" presStyleCnt="0"/>
      <dgm:spPr/>
    </dgm:pt>
    <dgm:pt modelId="{F7A26893-A530-4E68-939A-89DE12F38DAA}" type="pres">
      <dgm:prSet presAssocID="{AFF47E61-7F53-4A1D-AA2D-0C0683A5FA6C}" presName="parentLeftMargin" presStyleLbl="node1" presStyleIdx="0" presStyleCnt="3"/>
      <dgm:spPr/>
    </dgm:pt>
    <dgm:pt modelId="{FE91B0CA-9772-4938-BE2D-5A3C32801E16}" type="pres">
      <dgm:prSet presAssocID="{AFF47E61-7F53-4A1D-AA2D-0C0683A5FA6C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D2B01995-C31B-4AD9-9E93-F868FD041324}" type="pres">
      <dgm:prSet presAssocID="{AFF47E61-7F53-4A1D-AA2D-0C0683A5FA6C}" presName="negativeSpace" presStyleCnt="0"/>
      <dgm:spPr/>
    </dgm:pt>
    <dgm:pt modelId="{745DB972-A8C1-4C27-8C18-DB7A1A031E7A}" type="pres">
      <dgm:prSet presAssocID="{AFF47E61-7F53-4A1D-AA2D-0C0683A5FA6C}" presName="childText" presStyleLbl="conFgAcc1" presStyleIdx="1" presStyleCnt="3">
        <dgm:presLayoutVars>
          <dgm:bulletEnabled val="1"/>
        </dgm:presLayoutVars>
      </dgm:prSet>
      <dgm:spPr/>
    </dgm:pt>
    <dgm:pt modelId="{D50E35F3-EB96-46E2-A339-BC4F5B4EE6B3}" type="pres">
      <dgm:prSet presAssocID="{EC3D4FA9-72B2-4E7B-8C03-DA7A4DF10666}" presName="spaceBetweenRectangles" presStyleCnt="0"/>
      <dgm:spPr/>
    </dgm:pt>
    <dgm:pt modelId="{F8AF3EA4-6ECF-4022-8891-7E62E90B3D5B}" type="pres">
      <dgm:prSet presAssocID="{C7027DBA-C118-4A30-B71D-D618F8518D19}" presName="parentLin" presStyleCnt="0"/>
      <dgm:spPr/>
    </dgm:pt>
    <dgm:pt modelId="{37891DA6-C5EB-4385-80EC-31F5E93B6462}" type="pres">
      <dgm:prSet presAssocID="{C7027DBA-C118-4A30-B71D-D618F8518D19}" presName="parentLeftMargin" presStyleLbl="node1" presStyleIdx="1" presStyleCnt="3"/>
      <dgm:spPr/>
    </dgm:pt>
    <dgm:pt modelId="{9610F976-92A8-46D9-9446-FD4D8F6B7478}" type="pres">
      <dgm:prSet presAssocID="{C7027DBA-C118-4A30-B71D-D618F8518D19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B844A0FD-C96B-4C5E-8B52-32323FB66BE4}" type="pres">
      <dgm:prSet presAssocID="{C7027DBA-C118-4A30-B71D-D618F8518D19}" presName="negativeSpace" presStyleCnt="0"/>
      <dgm:spPr/>
    </dgm:pt>
    <dgm:pt modelId="{11B20C60-7434-427A-8A33-60D2674DD7D9}" type="pres">
      <dgm:prSet presAssocID="{C7027DBA-C118-4A30-B71D-D618F8518D19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3E9DFA29-8F6D-49B0-A0C0-9966C8C0A60A}" type="presOf" srcId="{AFF47E61-7F53-4A1D-AA2D-0C0683A5FA6C}" destId="{FE91B0CA-9772-4938-BE2D-5A3C32801E16}" srcOrd="1" destOrd="0" presId="urn:microsoft.com/office/officeart/2005/8/layout/list1"/>
    <dgm:cxn modelId="{404BEE48-5CF4-4263-9602-0DD466F7626D}" type="presOf" srcId="{61DCE728-9ADF-4237-B9A7-61BEE42065C1}" destId="{7318A7B9-A9E4-46F5-BF62-DA92B1C5C8F9}" srcOrd="0" destOrd="0" presId="urn:microsoft.com/office/officeart/2005/8/layout/list1"/>
    <dgm:cxn modelId="{D9FDF56F-56E9-4F93-9A6A-EC39856C2D73}" srcId="{2377DEE5-ECF6-465F-B1E9-902ACBDAE2DF}" destId="{61DCE728-9ADF-4237-B9A7-61BEE42065C1}" srcOrd="0" destOrd="0" parTransId="{3C716368-9624-4199-9AE6-FE7554E4CF69}" sibTransId="{91F535CD-F96C-41D1-800B-6A2911BE2F5C}"/>
    <dgm:cxn modelId="{30D8B376-8569-4E9F-B0BA-6CCC0FB75473}" type="presOf" srcId="{61DCE728-9ADF-4237-B9A7-61BEE42065C1}" destId="{A9B033F8-50F3-416E-AFC4-25F191ABE85F}" srcOrd="1" destOrd="0" presId="urn:microsoft.com/office/officeart/2005/8/layout/list1"/>
    <dgm:cxn modelId="{D331557A-2F88-4722-89F9-415A106B041E}" type="presOf" srcId="{2377DEE5-ECF6-465F-B1E9-902ACBDAE2DF}" destId="{8B77D16E-5533-41CA-B71B-6956794ED7BB}" srcOrd="0" destOrd="0" presId="urn:microsoft.com/office/officeart/2005/8/layout/list1"/>
    <dgm:cxn modelId="{1FA2979C-A695-4905-B1F1-A40661405FF4}" type="presOf" srcId="{AFF47E61-7F53-4A1D-AA2D-0C0683A5FA6C}" destId="{F7A26893-A530-4E68-939A-89DE12F38DAA}" srcOrd="0" destOrd="0" presId="urn:microsoft.com/office/officeart/2005/8/layout/list1"/>
    <dgm:cxn modelId="{92BF34B3-1A30-4B07-8AF9-68F9B6C6BCA1}" type="presOf" srcId="{C7027DBA-C118-4A30-B71D-D618F8518D19}" destId="{9610F976-92A8-46D9-9446-FD4D8F6B7478}" srcOrd="1" destOrd="0" presId="urn:microsoft.com/office/officeart/2005/8/layout/list1"/>
    <dgm:cxn modelId="{84B3F5C1-40B3-4303-8E35-7BF8256E1AB5}" srcId="{2377DEE5-ECF6-465F-B1E9-902ACBDAE2DF}" destId="{C7027DBA-C118-4A30-B71D-D618F8518D19}" srcOrd="2" destOrd="0" parTransId="{A2CD55B9-8143-4B36-8E99-0BE7D1E29D64}" sibTransId="{634E9EF4-840D-41C4-BB96-A79AF2F87EAE}"/>
    <dgm:cxn modelId="{D915F0DD-2AED-46EC-82C8-006A42A6A428}" srcId="{2377DEE5-ECF6-465F-B1E9-902ACBDAE2DF}" destId="{AFF47E61-7F53-4A1D-AA2D-0C0683A5FA6C}" srcOrd="1" destOrd="0" parTransId="{6D6DD270-A319-4B3A-B5E6-6460AF5C6C92}" sibTransId="{EC3D4FA9-72B2-4E7B-8C03-DA7A4DF10666}"/>
    <dgm:cxn modelId="{DB0B53E8-D0E4-4BAE-B289-3353CC6BC6EA}" type="presOf" srcId="{C7027DBA-C118-4A30-B71D-D618F8518D19}" destId="{37891DA6-C5EB-4385-80EC-31F5E93B6462}" srcOrd="0" destOrd="0" presId="urn:microsoft.com/office/officeart/2005/8/layout/list1"/>
    <dgm:cxn modelId="{7C1DAB18-7902-479E-ACF7-60CD7F7FA2F2}" type="presParOf" srcId="{8B77D16E-5533-41CA-B71B-6956794ED7BB}" destId="{D2387B47-9420-4418-8C93-DBEEE2F4AFD1}" srcOrd="0" destOrd="0" presId="urn:microsoft.com/office/officeart/2005/8/layout/list1"/>
    <dgm:cxn modelId="{7CC51B73-57FE-414C-B6BE-EEE5C5B94D88}" type="presParOf" srcId="{D2387B47-9420-4418-8C93-DBEEE2F4AFD1}" destId="{7318A7B9-A9E4-46F5-BF62-DA92B1C5C8F9}" srcOrd="0" destOrd="0" presId="urn:microsoft.com/office/officeart/2005/8/layout/list1"/>
    <dgm:cxn modelId="{567A7D67-CFC4-479C-860E-F713D494E3DA}" type="presParOf" srcId="{D2387B47-9420-4418-8C93-DBEEE2F4AFD1}" destId="{A9B033F8-50F3-416E-AFC4-25F191ABE85F}" srcOrd="1" destOrd="0" presId="urn:microsoft.com/office/officeart/2005/8/layout/list1"/>
    <dgm:cxn modelId="{624409B1-C360-43E2-AFC7-7551D4D9F0FE}" type="presParOf" srcId="{8B77D16E-5533-41CA-B71B-6956794ED7BB}" destId="{6A7577A6-38AD-4E59-B4C9-394FBEC3B87C}" srcOrd="1" destOrd="0" presId="urn:microsoft.com/office/officeart/2005/8/layout/list1"/>
    <dgm:cxn modelId="{6FD92CBD-15A3-4C79-A635-E4C877D434EF}" type="presParOf" srcId="{8B77D16E-5533-41CA-B71B-6956794ED7BB}" destId="{FC3CCC59-AC0E-4788-933E-0E60F4156357}" srcOrd="2" destOrd="0" presId="urn:microsoft.com/office/officeart/2005/8/layout/list1"/>
    <dgm:cxn modelId="{72CF17E2-DBBE-4E21-BABF-F0A16743FCBE}" type="presParOf" srcId="{8B77D16E-5533-41CA-B71B-6956794ED7BB}" destId="{41CA30A2-63D0-435D-88D6-857D997BFBDA}" srcOrd="3" destOrd="0" presId="urn:microsoft.com/office/officeart/2005/8/layout/list1"/>
    <dgm:cxn modelId="{107A57D3-5A8E-4401-9983-6C82276899AD}" type="presParOf" srcId="{8B77D16E-5533-41CA-B71B-6956794ED7BB}" destId="{607C102B-3783-43DD-B43B-9FED549CD78F}" srcOrd="4" destOrd="0" presId="urn:microsoft.com/office/officeart/2005/8/layout/list1"/>
    <dgm:cxn modelId="{DDD836BF-B843-4A20-94DE-0931B48F84FB}" type="presParOf" srcId="{607C102B-3783-43DD-B43B-9FED549CD78F}" destId="{F7A26893-A530-4E68-939A-89DE12F38DAA}" srcOrd="0" destOrd="0" presId="urn:microsoft.com/office/officeart/2005/8/layout/list1"/>
    <dgm:cxn modelId="{C3B2CD77-FA58-4A05-8780-8E7433833D0B}" type="presParOf" srcId="{607C102B-3783-43DD-B43B-9FED549CD78F}" destId="{FE91B0CA-9772-4938-BE2D-5A3C32801E16}" srcOrd="1" destOrd="0" presId="urn:microsoft.com/office/officeart/2005/8/layout/list1"/>
    <dgm:cxn modelId="{54C48497-5EF6-4CC2-9334-381CB45B2A31}" type="presParOf" srcId="{8B77D16E-5533-41CA-B71B-6956794ED7BB}" destId="{D2B01995-C31B-4AD9-9E93-F868FD041324}" srcOrd="5" destOrd="0" presId="urn:microsoft.com/office/officeart/2005/8/layout/list1"/>
    <dgm:cxn modelId="{4007CCA7-8DD7-4EE0-8726-BDFB47060418}" type="presParOf" srcId="{8B77D16E-5533-41CA-B71B-6956794ED7BB}" destId="{745DB972-A8C1-4C27-8C18-DB7A1A031E7A}" srcOrd="6" destOrd="0" presId="urn:microsoft.com/office/officeart/2005/8/layout/list1"/>
    <dgm:cxn modelId="{CAA75890-7261-4E0E-801B-8798FB6F6484}" type="presParOf" srcId="{8B77D16E-5533-41CA-B71B-6956794ED7BB}" destId="{D50E35F3-EB96-46E2-A339-BC4F5B4EE6B3}" srcOrd="7" destOrd="0" presId="urn:microsoft.com/office/officeart/2005/8/layout/list1"/>
    <dgm:cxn modelId="{9D24C283-9247-4FB9-B60E-C0D0487729C6}" type="presParOf" srcId="{8B77D16E-5533-41CA-B71B-6956794ED7BB}" destId="{F8AF3EA4-6ECF-4022-8891-7E62E90B3D5B}" srcOrd="8" destOrd="0" presId="urn:microsoft.com/office/officeart/2005/8/layout/list1"/>
    <dgm:cxn modelId="{929FF06E-16DE-479A-9D36-1A18F237C813}" type="presParOf" srcId="{F8AF3EA4-6ECF-4022-8891-7E62E90B3D5B}" destId="{37891DA6-C5EB-4385-80EC-31F5E93B6462}" srcOrd="0" destOrd="0" presId="urn:microsoft.com/office/officeart/2005/8/layout/list1"/>
    <dgm:cxn modelId="{92EE708A-38FC-4868-B62F-2D918579100F}" type="presParOf" srcId="{F8AF3EA4-6ECF-4022-8891-7E62E90B3D5B}" destId="{9610F976-92A8-46D9-9446-FD4D8F6B7478}" srcOrd="1" destOrd="0" presId="urn:microsoft.com/office/officeart/2005/8/layout/list1"/>
    <dgm:cxn modelId="{100F9A29-ABA4-42D0-A3A4-F2976E18B08D}" type="presParOf" srcId="{8B77D16E-5533-41CA-B71B-6956794ED7BB}" destId="{B844A0FD-C96B-4C5E-8B52-32323FB66BE4}" srcOrd="9" destOrd="0" presId="urn:microsoft.com/office/officeart/2005/8/layout/list1"/>
    <dgm:cxn modelId="{70A90D2F-272B-4D24-8E9A-7F23FD2F8934}" type="presParOf" srcId="{8B77D16E-5533-41CA-B71B-6956794ED7BB}" destId="{11B20C60-7434-427A-8A33-60D2674DD7D9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CF0BB33-82BD-491E-9E65-CB3526A0293F}" type="doc">
      <dgm:prSet loTypeId="urn:microsoft.com/office/officeart/2011/layout/CircleProcess" loCatId="officeonline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BA9DD629-5667-4D08-B634-333E47CE1729}">
      <dgm:prSet phldrT="[Text]" custT="1"/>
      <dgm:spPr/>
      <dgm:t>
        <a:bodyPr/>
        <a:lstStyle/>
        <a:p>
          <a:r>
            <a:rPr 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Dataset</a:t>
          </a:r>
        </a:p>
      </dgm:t>
    </dgm:pt>
    <dgm:pt modelId="{096663F3-8C97-4630-B091-49EB113F8001}" type="parTrans" cxnId="{46F2C827-BA6A-481E-8977-5AABB30F1505}">
      <dgm:prSet/>
      <dgm:spPr/>
      <dgm:t>
        <a:bodyPr/>
        <a:lstStyle/>
        <a:p>
          <a:endParaRPr lang="en-US"/>
        </a:p>
      </dgm:t>
    </dgm:pt>
    <dgm:pt modelId="{81961951-8ED7-4005-8128-DD807ACACA6A}" type="sibTrans" cxnId="{46F2C827-BA6A-481E-8977-5AABB30F1505}">
      <dgm:prSet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/>
      <dgm:t>
        <a:bodyPr/>
        <a:lstStyle/>
        <a:p>
          <a:endParaRPr lang="en-US"/>
        </a:p>
      </dgm:t>
    </dgm:pt>
    <dgm:pt modelId="{CFD1A548-82BB-47F0-8154-F1DB69A2C714}">
      <dgm:prSet phldrT="[Text]" custT="1"/>
      <dgm:spPr/>
      <dgm:t>
        <a:bodyPr/>
        <a:lstStyle/>
        <a:p>
          <a:r>
            <a:rPr 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Data Preprocessing</a:t>
          </a:r>
        </a:p>
      </dgm:t>
    </dgm:pt>
    <dgm:pt modelId="{9F7CA795-1830-49DF-BAA2-4E1FD368B53A}" type="parTrans" cxnId="{1845753B-0731-4E87-BA4A-27AD39C75B1F}">
      <dgm:prSet/>
      <dgm:spPr/>
      <dgm:t>
        <a:bodyPr/>
        <a:lstStyle/>
        <a:p>
          <a:endParaRPr lang="en-US"/>
        </a:p>
      </dgm:t>
    </dgm:pt>
    <dgm:pt modelId="{10CC5066-D8C0-4BB4-92BC-776FF433F3ED}" type="sibTrans" cxnId="{1845753B-0731-4E87-BA4A-27AD39C75B1F}">
      <dgm:prSet/>
      <dgm:spPr/>
      <dgm:t>
        <a:bodyPr/>
        <a:lstStyle/>
        <a:p>
          <a:endParaRPr lang="en-US"/>
        </a:p>
      </dgm:t>
    </dgm:pt>
    <dgm:pt modelId="{A9C98237-4449-4130-9139-BCA7A0F308E4}">
      <dgm:prSet phldrT="[Text]" custT="1"/>
      <dgm:spPr/>
      <dgm:t>
        <a:bodyPr/>
        <a:lstStyle/>
        <a:p>
          <a:r>
            <a:rPr 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Data Analysis</a:t>
          </a:r>
        </a:p>
      </dgm:t>
    </dgm:pt>
    <dgm:pt modelId="{A41C113F-4D65-4EF5-AF61-4AA7374B0A7E}" type="parTrans" cxnId="{BD20CFF1-E08B-4F7D-AB47-9A86E4BE48D7}">
      <dgm:prSet/>
      <dgm:spPr/>
      <dgm:t>
        <a:bodyPr/>
        <a:lstStyle/>
        <a:p>
          <a:endParaRPr lang="en-US"/>
        </a:p>
      </dgm:t>
    </dgm:pt>
    <dgm:pt modelId="{7DE5587A-EF8F-4A52-A10F-1824AAC66312}" type="sibTrans" cxnId="{BD20CFF1-E08B-4F7D-AB47-9A86E4BE48D7}">
      <dgm:prSet/>
      <dgm:spPr/>
      <dgm:t>
        <a:bodyPr/>
        <a:lstStyle/>
        <a:p>
          <a:endParaRPr lang="en-US"/>
        </a:p>
      </dgm:t>
    </dgm:pt>
    <dgm:pt modelId="{054247E1-9E07-4E91-9BDA-B05D1A889479}">
      <dgm:prSet phldrT="[Text]" custT="1"/>
      <dgm:spPr/>
      <dgm:t>
        <a:bodyPr/>
        <a:lstStyle/>
        <a:p>
          <a:r>
            <a:rPr 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Data</a:t>
          </a:r>
        </a:p>
        <a:p>
          <a:r>
            <a:rPr 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Visualization</a:t>
          </a:r>
        </a:p>
      </dgm:t>
    </dgm:pt>
    <dgm:pt modelId="{3BE87E8E-3726-4148-820C-94174A164BCE}" type="parTrans" cxnId="{604E966D-5AD6-40FD-9815-DF6DE6AF28D4}">
      <dgm:prSet/>
      <dgm:spPr/>
      <dgm:t>
        <a:bodyPr/>
        <a:lstStyle/>
        <a:p>
          <a:endParaRPr lang="en-US"/>
        </a:p>
      </dgm:t>
    </dgm:pt>
    <dgm:pt modelId="{1F5221DF-8CFC-4CA1-8B52-60CBB3DB08F4}" type="sibTrans" cxnId="{604E966D-5AD6-40FD-9815-DF6DE6AF28D4}">
      <dgm:prSet/>
      <dgm:spPr/>
      <dgm:t>
        <a:bodyPr/>
        <a:lstStyle/>
        <a:p>
          <a:endParaRPr lang="en-US"/>
        </a:p>
      </dgm:t>
    </dgm:pt>
    <dgm:pt modelId="{6A9D7C27-86E0-4A42-BB4D-2BD962315691}">
      <dgm:prSet custT="1"/>
      <dgm:spPr/>
      <dgm:t>
        <a:bodyPr/>
        <a:lstStyle/>
        <a:p>
          <a:r>
            <a:rPr 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Display</a:t>
          </a:r>
        </a:p>
        <a:p>
          <a:r>
            <a:rPr 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Result</a:t>
          </a:r>
        </a:p>
      </dgm:t>
    </dgm:pt>
    <dgm:pt modelId="{5AC58587-8FD9-4A6A-B100-44B03F3B4C84}" type="parTrans" cxnId="{1847547B-C85D-42CC-9CF5-7C1E1FD4313D}">
      <dgm:prSet/>
      <dgm:spPr/>
      <dgm:t>
        <a:bodyPr/>
        <a:lstStyle/>
        <a:p>
          <a:endParaRPr lang="en-US"/>
        </a:p>
      </dgm:t>
    </dgm:pt>
    <dgm:pt modelId="{BBE0B5E0-D29F-499F-8387-CB421F04B089}" type="sibTrans" cxnId="{1847547B-C85D-42CC-9CF5-7C1E1FD4313D}">
      <dgm:prSet/>
      <dgm:spPr/>
      <dgm:t>
        <a:bodyPr/>
        <a:lstStyle/>
        <a:p>
          <a:endParaRPr lang="en-US"/>
        </a:p>
      </dgm:t>
    </dgm:pt>
    <dgm:pt modelId="{A7E32139-FB6C-4E22-BE0C-CB5E7090FC00}" type="pres">
      <dgm:prSet presAssocID="{BCF0BB33-82BD-491E-9E65-CB3526A0293F}" presName="Name0" presStyleCnt="0">
        <dgm:presLayoutVars>
          <dgm:chMax val="11"/>
          <dgm:chPref val="11"/>
          <dgm:dir/>
          <dgm:resizeHandles/>
        </dgm:presLayoutVars>
      </dgm:prSet>
      <dgm:spPr/>
    </dgm:pt>
    <dgm:pt modelId="{DB1A459E-3183-4B3D-A8E6-7710555B87FC}" type="pres">
      <dgm:prSet presAssocID="{6A9D7C27-86E0-4A42-BB4D-2BD962315691}" presName="Accent5" presStyleCnt="0"/>
      <dgm:spPr/>
    </dgm:pt>
    <dgm:pt modelId="{CD47E2C2-B1E7-4771-A1DD-80857B7E28E7}" type="pres">
      <dgm:prSet presAssocID="{6A9D7C27-86E0-4A42-BB4D-2BD962315691}" presName="Accent" presStyleLbl="node1" presStyleIdx="0" presStyleCnt="5"/>
      <dgm:spPr/>
    </dgm:pt>
    <dgm:pt modelId="{2A420FF7-5D74-4767-B079-A942F3F3C45D}" type="pres">
      <dgm:prSet presAssocID="{6A9D7C27-86E0-4A42-BB4D-2BD962315691}" presName="ParentBackground5" presStyleCnt="0"/>
      <dgm:spPr/>
    </dgm:pt>
    <dgm:pt modelId="{488D2895-0C2E-4859-85E1-389CD4292054}" type="pres">
      <dgm:prSet presAssocID="{6A9D7C27-86E0-4A42-BB4D-2BD962315691}" presName="ParentBackground" presStyleLbl="fgAcc1" presStyleIdx="0" presStyleCnt="5"/>
      <dgm:spPr/>
    </dgm:pt>
    <dgm:pt modelId="{7DBE3499-552C-4EBA-AF37-A27539A24DDE}" type="pres">
      <dgm:prSet presAssocID="{6A9D7C27-86E0-4A42-BB4D-2BD962315691}" presName="Parent5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14C55E2E-C4B8-4CE4-871D-F88700788618}" type="pres">
      <dgm:prSet presAssocID="{054247E1-9E07-4E91-9BDA-B05D1A889479}" presName="Accent4" presStyleCnt="0"/>
      <dgm:spPr/>
    </dgm:pt>
    <dgm:pt modelId="{8694E39A-AF6B-410B-A24E-80665DF599F1}" type="pres">
      <dgm:prSet presAssocID="{054247E1-9E07-4E91-9BDA-B05D1A889479}" presName="Accent" presStyleLbl="node1" presStyleIdx="1" presStyleCnt="5"/>
      <dgm:spPr/>
    </dgm:pt>
    <dgm:pt modelId="{028A2ED3-DFCC-45C2-A2E0-0C480F08BAAB}" type="pres">
      <dgm:prSet presAssocID="{054247E1-9E07-4E91-9BDA-B05D1A889479}" presName="ParentBackground4" presStyleCnt="0"/>
      <dgm:spPr/>
    </dgm:pt>
    <dgm:pt modelId="{B5C5E0BD-36B1-4A3F-9191-3DC87E268FB8}" type="pres">
      <dgm:prSet presAssocID="{054247E1-9E07-4E91-9BDA-B05D1A889479}" presName="ParentBackground" presStyleLbl="fgAcc1" presStyleIdx="1" presStyleCnt="5"/>
      <dgm:spPr/>
    </dgm:pt>
    <dgm:pt modelId="{9A26809E-6F55-42FE-9D43-673A5AB38A5B}" type="pres">
      <dgm:prSet presAssocID="{054247E1-9E07-4E91-9BDA-B05D1A889479}" presName="Parent4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EF8FA18F-2DAD-4CA8-805B-04760E01CA53}" type="pres">
      <dgm:prSet presAssocID="{A9C98237-4449-4130-9139-BCA7A0F308E4}" presName="Accent3" presStyleCnt="0"/>
      <dgm:spPr/>
    </dgm:pt>
    <dgm:pt modelId="{D66240E2-BF69-49D5-A168-2485D7380998}" type="pres">
      <dgm:prSet presAssocID="{A9C98237-4449-4130-9139-BCA7A0F308E4}" presName="Accent" presStyleLbl="node1" presStyleIdx="2" presStyleCnt="5"/>
      <dgm:spPr/>
    </dgm:pt>
    <dgm:pt modelId="{1A94C4A3-60EB-4DD5-8AEF-2AFE687656E9}" type="pres">
      <dgm:prSet presAssocID="{A9C98237-4449-4130-9139-BCA7A0F308E4}" presName="ParentBackground3" presStyleCnt="0"/>
      <dgm:spPr/>
    </dgm:pt>
    <dgm:pt modelId="{CE17673B-ADAB-4C39-9154-D52D7E85E64B}" type="pres">
      <dgm:prSet presAssocID="{A9C98237-4449-4130-9139-BCA7A0F308E4}" presName="ParentBackground" presStyleLbl="fgAcc1" presStyleIdx="2" presStyleCnt="5"/>
      <dgm:spPr/>
    </dgm:pt>
    <dgm:pt modelId="{0F05D103-C6A2-4033-8868-07A61F8480EA}" type="pres">
      <dgm:prSet presAssocID="{A9C98237-4449-4130-9139-BCA7A0F308E4}" presName="Parent3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4185EC57-2FEA-44C3-A176-7CB967CF0757}" type="pres">
      <dgm:prSet presAssocID="{CFD1A548-82BB-47F0-8154-F1DB69A2C714}" presName="Accent2" presStyleCnt="0"/>
      <dgm:spPr/>
    </dgm:pt>
    <dgm:pt modelId="{DD4B7A7D-14BF-41DA-9F63-EAC55D4B19CB}" type="pres">
      <dgm:prSet presAssocID="{CFD1A548-82BB-47F0-8154-F1DB69A2C714}" presName="Accent" presStyleLbl="node1" presStyleIdx="3" presStyleCnt="5"/>
      <dgm:spPr/>
    </dgm:pt>
    <dgm:pt modelId="{756460D4-6656-4433-91A1-D6602116383A}" type="pres">
      <dgm:prSet presAssocID="{CFD1A548-82BB-47F0-8154-F1DB69A2C714}" presName="ParentBackground2" presStyleCnt="0"/>
      <dgm:spPr/>
    </dgm:pt>
    <dgm:pt modelId="{86A9A964-EAC2-43CC-8C10-691893384818}" type="pres">
      <dgm:prSet presAssocID="{CFD1A548-82BB-47F0-8154-F1DB69A2C714}" presName="ParentBackground" presStyleLbl="fgAcc1" presStyleIdx="3" presStyleCnt="5"/>
      <dgm:spPr/>
    </dgm:pt>
    <dgm:pt modelId="{7A69B6E9-434D-4F6D-98E7-05F0BBFE4856}" type="pres">
      <dgm:prSet presAssocID="{CFD1A548-82BB-47F0-8154-F1DB69A2C714}" presName="Parent2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A7A43F2C-010E-4C12-BB5B-3D2FF73D7C63}" type="pres">
      <dgm:prSet presAssocID="{BA9DD629-5667-4D08-B634-333E47CE1729}" presName="Accent1" presStyleCnt="0"/>
      <dgm:spPr/>
    </dgm:pt>
    <dgm:pt modelId="{72076165-2008-4B01-AF6E-323C5AB39C67}" type="pres">
      <dgm:prSet presAssocID="{BA9DD629-5667-4D08-B634-333E47CE1729}" presName="Accent" presStyleLbl="node1" presStyleIdx="4" presStyleCnt="5"/>
      <dgm:spPr/>
    </dgm:pt>
    <dgm:pt modelId="{3A43515D-3C6A-4089-B617-2CFAECBFA0EB}" type="pres">
      <dgm:prSet presAssocID="{BA9DD629-5667-4D08-B634-333E47CE1729}" presName="ParentBackground1" presStyleCnt="0"/>
      <dgm:spPr/>
    </dgm:pt>
    <dgm:pt modelId="{7A742572-CA34-4BC4-B48E-6C664E637A48}" type="pres">
      <dgm:prSet presAssocID="{BA9DD629-5667-4D08-B634-333E47CE1729}" presName="ParentBackground" presStyleLbl="fgAcc1" presStyleIdx="4" presStyleCnt="5"/>
      <dgm:spPr/>
    </dgm:pt>
    <dgm:pt modelId="{1AB84097-0DBD-422D-8FC3-28DDE31FF3E2}" type="pres">
      <dgm:prSet presAssocID="{BA9DD629-5667-4D08-B634-333E47CE1729}" presName="Parent1" presStyleLbl="revTx" presStyleIdx="0" presStyleCnt="0">
        <dgm:presLayoutVars>
          <dgm:chMax val="1"/>
          <dgm:chPref val="1"/>
          <dgm:bulletEnabled val="1"/>
        </dgm:presLayoutVars>
      </dgm:prSet>
      <dgm:spPr/>
    </dgm:pt>
  </dgm:ptLst>
  <dgm:cxnLst>
    <dgm:cxn modelId="{F77A1119-432A-40EA-B17C-60DE2AD9D84F}" type="presOf" srcId="{6A9D7C27-86E0-4A42-BB4D-2BD962315691}" destId="{488D2895-0C2E-4859-85E1-389CD4292054}" srcOrd="0" destOrd="0" presId="urn:microsoft.com/office/officeart/2011/layout/CircleProcess"/>
    <dgm:cxn modelId="{46F2C827-BA6A-481E-8977-5AABB30F1505}" srcId="{BCF0BB33-82BD-491E-9E65-CB3526A0293F}" destId="{BA9DD629-5667-4D08-B634-333E47CE1729}" srcOrd="0" destOrd="0" parTransId="{096663F3-8C97-4630-B091-49EB113F8001}" sibTransId="{81961951-8ED7-4005-8128-DD807ACACA6A}"/>
    <dgm:cxn modelId="{1845753B-0731-4E87-BA4A-27AD39C75B1F}" srcId="{BCF0BB33-82BD-491E-9E65-CB3526A0293F}" destId="{CFD1A548-82BB-47F0-8154-F1DB69A2C714}" srcOrd="1" destOrd="0" parTransId="{9F7CA795-1830-49DF-BAA2-4E1FD368B53A}" sibTransId="{10CC5066-D8C0-4BB4-92BC-776FF433F3ED}"/>
    <dgm:cxn modelId="{C0972646-777A-4867-96D5-783266BFA921}" type="presOf" srcId="{CFD1A548-82BB-47F0-8154-F1DB69A2C714}" destId="{7A69B6E9-434D-4F6D-98E7-05F0BBFE4856}" srcOrd="1" destOrd="0" presId="urn:microsoft.com/office/officeart/2011/layout/CircleProcess"/>
    <dgm:cxn modelId="{D8FE8748-B1D1-4ABA-93B5-E1BE8013C11D}" type="presOf" srcId="{BA9DD629-5667-4D08-B634-333E47CE1729}" destId="{7A742572-CA34-4BC4-B48E-6C664E637A48}" srcOrd="0" destOrd="0" presId="urn:microsoft.com/office/officeart/2011/layout/CircleProcess"/>
    <dgm:cxn modelId="{F6F01E4B-C58B-4B94-90A7-73ECE473603A}" type="presOf" srcId="{BA9DD629-5667-4D08-B634-333E47CE1729}" destId="{1AB84097-0DBD-422D-8FC3-28DDE31FF3E2}" srcOrd="1" destOrd="0" presId="urn:microsoft.com/office/officeart/2011/layout/CircleProcess"/>
    <dgm:cxn modelId="{604E966D-5AD6-40FD-9815-DF6DE6AF28D4}" srcId="{BCF0BB33-82BD-491E-9E65-CB3526A0293F}" destId="{054247E1-9E07-4E91-9BDA-B05D1A889479}" srcOrd="3" destOrd="0" parTransId="{3BE87E8E-3726-4148-820C-94174A164BCE}" sibTransId="{1F5221DF-8CFC-4CA1-8B52-60CBB3DB08F4}"/>
    <dgm:cxn modelId="{4E70AB6E-A364-4363-A0D6-0FF2316E484C}" type="presOf" srcId="{A9C98237-4449-4130-9139-BCA7A0F308E4}" destId="{CE17673B-ADAB-4C39-9154-D52D7E85E64B}" srcOrd="0" destOrd="0" presId="urn:microsoft.com/office/officeart/2011/layout/CircleProcess"/>
    <dgm:cxn modelId="{2B4FD852-D1CA-4634-B839-F7EA525A2F16}" type="presOf" srcId="{6A9D7C27-86E0-4A42-BB4D-2BD962315691}" destId="{7DBE3499-552C-4EBA-AF37-A27539A24DDE}" srcOrd="1" destOrd="0" presId="urn:microsoft.com/office/officeart/2011/layout/CircleProcess"/>
    <dgm:cxn modelId="{1847547B-C85D-42CC-9CF5-7C1E1FD4313D}" srcId="{BCF0BB33-82BD-491E-9E65-CB3526A0293F}" destId="{6A9D7C27-86E0-4A42-BB4D-2BD962315691}" srcOrd="4" destOrd="0" parTransId="{5AC58587-8FD9-4A6A-B100-44B03F3B4C84}" sibTransId="{BBE0B5E0-D29F-499F-8387-CB421F04B089}"/>
    <dgm:cxn modelId="{3F3C3D92-7DE1-457D-9384-36F00258CABF}" type="presOf" srcId="{054247E1-9E07-4E91-9BDA-B05D1A889479}" destId="{9A26809E-6F55-42FE-9D43-673A5AB38A5B}" srcOrd="1" destOrd="0" presId="urn:microsoft.com/office/officeart/2011/layout/CircleProcess"/>
    <dgm:cxn modelId="{19962C94-78A0-45FA-BCBF-5E6B4A92B69C}" type="presOf" srcId="{A9C98237-4449-4130-9139-BCA7A0F308E4}" destId="{0F05D103-C6A2-4033-8868-07A61F8480EA}" srcOrd="1" destOrd="0" presId="urn:microsoft.com/office/officeart/2011/layout/CircleProcess"/>
    <dgm:cxn modelId="{5837F6B9-BAB7-4167-8825-553785F09AE2}" type="presOf" srcId="{054247E1-9E07-4E91-9BDA-B05D1A889479}" destId="{B5C5E0BD-36B1-4A3F-9191-3DC87E268FB8}" srcOrd="0" destOrd="0" presId="urn:microsoft.com/office/officeart/2011/layout/CircleProcess"/>
    <dgm:cxn modelId="{FD103ED5-7590-42EB-B6F8-327B27086999}" type="presOf" srcId="{CFD1A548-82BB-47F0-8154-F1DB69A2C714}" destId="{86A9A964-EAC2-43CC-8C10-691893384818}" srcOrd="0" destOrd="0" presId="urn:microsoft.com/office/officeart/2011/layout/CircleProcess"/>
    <dgm:cxn modelId="{0B6FDDD6-2010-4955-BA66-B198629AE519}" type="presOf" srcId="{BCF0BB33-82BD-491E-9E65-CB3526A0293F}" destId="{A7E32139-FB6C-4E22-BE0C-CB5E7090FC00}" srcOrd="0" destOrd="0" presId="urn:microsoft.com/office/officeart/2011/layout/CircleProcess"/>
    <dgm:cxn modelId="{BD20CFF1-E08B-4F7D-AB47-9A86E4BE48D7}" srcId="{BCF0BB33-82BD-491E-9E65-CB3526A0293F}" destId="{A9C98237-4449-4130-9139-BCA7A0F308E4}" srcOrd="2" destOrd="0" parTransId="{A41C113F-4D65-4EF5-AF61-4AA7374B0A7E}" sibTransId="{7DE5587A-EF8F-4A52-A10F-1824AAC66312}"/>
    <dgm:cxn modelId="{040C064D-6E52-4CAC-880A-D5E8750A5255}" type="presParOf" srcId="{A7E32139-FB6C-4E22-BE0C-CB5E7090FC00}" destId="{DB1A459E-3183-4B3D-A8E6-7710555B87FC}" srcOrd="0" destOrd="0" presId="urn:microsoft.com/office/officeart/2011/layout/CircleProcess"/>
    <dgm:cxn modelId="{AD2F4810-60B6-4CCA-B2AF-F7439DE95992}" type="presParOf" srcId="{DB1A459E-3183-4B3D-A8E6-7710555B87FC}" destId="{CD47E2C2-B1E7-4771-A1DD-80857B7E28E7}" srcOrd="0" destOrd="0" presId="urn:microsoft.com/office/officeart/2011/layout/CircleProcess"/>
    <dgm:cxn modelId="{0C138276-8E47-449C-A62C-EC826BC27A30}" type="presParOf" srcId="{A7E32139-FB6C-4E22-BE0C-CB5E7090FC00}" destId="{2A420FF7-5D74-4767-B079-A942F3F3C45D}" srcOrd="1" destOrd="0" presId="urn:microsoft.com/office/officeart/2011/layout/CircleProcess"/>
    <dgm:cxn modelId="{588441AA-074E-4612-A901-8E02848CE21F}" type="presParOf" srcId="{2A420FF7-5D74-4767-B079-A942F3F3C45D}" destId="{488D2895-0C2E-4859-85E1-389CD4292054}" srcOrd="0" destOrd="0" presId="urn:microsoft.com/office/officeart/2011/layout/CircleProcess"/>
    <dgm:cxn modelId="{98D25D04-8624-4F48-A1A0-B442FBE3EEF0}" type="presParOf" srcId="{A7E32139-FB6C-4E22-BE0C-CB5E7090FC00}" destId="{7DBE3499-552C-4EBA-AF37-A27539A24DDE}" srcOrd="2" destOrd="0" presId="urn:microsoft.com/office/officeart/2011/layout/CircleProcess"/>
    <dgm:cxn modelId="{2DF811EA-24C4-4328-8745-0C2D7A45DE71}" type="presParOf" srcId="{A7E32139-FB6C-4E22-BE0C-CB5E7090FC00}" destId="{14C55E2E-C4B8-4CE4-871D-F88700788618}" srcOrd="3" destOrd="0" presId="urn:microsoft.com/office/officeart/2011/layout/CircleProcess"/>
    <dgm:cxn modelId="{E9602E99-9778-4973-8F41-4C5F8B7FF0A7}" type="presParOf" srcId="{14C55E2E-C4B8-4CE4-871D-F88700788618}" destId="{8694E39A-AF6B-410B-A24E-80665DF599F1}" srcOrd="0" destOrd="0" presId="urn:microsoft.com/office/officeart/2011/layout/CircleProcess"/>
    <dgm:cxn modelId="{6CAEE67E-68C5-41D0-8A11-2AA1CAD350BB}" type="presParOf" srcId="{A7E32139-FB6C-4E22-BE0C-CB5E7090FC00}" destId="{028A2ED3-DFCC-45C2-A2E0-0C480F08BAAB}" srcOrd="4" destOrd="0" presId="urn:microsoft.com/office/officeart/2011/layout/CircleProcess"/>
    <dgm:cxn modelId="{F2AB1F0E-704D-4B99-850C-E5214E4843E8}" type="presParOf" srcId="{028A2ED3-DFCC-45C2-A2E0-0C480F08BAAB}" destId="{B5C5E0BD-36B1-4A3F-9191-3DC87E268FB8}" srcOrd="0" destOrd="0" presId="urn:microsoft.com/office/officeart/2011/layout/CircleProcess"/>
    <dgm:cxn modelId="{9A8A210E-4696-4314-8ACB-336F793C5210}" type="presParOf" srcId="{A7E32139-FB6C-4E22-BE0C-CB5E7090FC00}" destId="{9A26809E-6F55-42FE-9D43-673A5AB38A5B}" srcOrd="5" destOrd="0" presId="urn:microsoft.com/office/officeart/2011/layout/CircleProcess"/>
    <dgm:cxn modelId="{D9DDDE94-FD02-4F9C-A007-875E67D5846D}" type="presParOf" srcId="{A7E32139-FB6C-4E22-BE0C-CB5E7090FC00}" destId="{EF8FA18F-2DAD-4CA8-805B-04760E01CA53}" srcOrd="6" destOrd="0" presId="urn:microsoft.com/office/officeart/2011/layout/CircleProcess"/>
    <dgm:cxn modelId="{B506FE1C-4B42-497F-B6A5-3A3BFA9A9142}" type="presParOf" srcId="{EF8FA18F-2DAD-4CA8-805B-04760E01CA53}" destId="{D66240E2-BF69-49D5-A168-2485D7380998}" srcOrd="0" destOrd="0" presId="urn:microsoft.com/office/officeart/2011/layout/CircleProcess"/>
    <dgm:cxn modelId="{BC18EBBF-834D-464A-A2C4-0677A1E01D58}" type="presParOf" srcId="{A7E32139-FB6C-4E22-BE0C-CB5E7090FC00}" destId="{1A94C4A3-60EB-4DD5-8AEF-2AFE687656E9}" srcOrd="7" destOrd="0" presId="urn:microsoft.com/office/officeart/2011/layout/CircleProcess"/>
    <dgm:cxn modelId="{4E63AF76-4328-4D28-89BC-A25A5E35EFB1}" type="presParOf" srcId="{1A94C4A3-60EB-4DD5-8AEF-2AFE687656E9}" destId="{CE17673B-ADAB-4C39-9154-D52D7E85E64B}" srcOrd="0" destOrd="0" presId="urn:microsoft.com/office/officeart/2011/layout/CircleProcess"/>
    <dgm:cxn modelId="{D12C4B17-8342-4464-B06A-826BD6F7908B}" type="presParOf" srcId="{A7E32139-FB6C-4E22-BE0C-CB5E7090FC00}" destId="{0F05D103-C6A2-4033-8868-07A61F8480EA}" srcOrd="8" destOrd="0" presId="urn:microsoft.com/office/officeart/2011/layout/CircleProcess"/>
    <dgm:cxn modelId="{AD63775A-92F1-44C6-BE81-611C8509F4E7}" type="presParOf" srcId="{A7E32139-FB6C-4E22-BE0C-CB5E7090FC00}" destId="{4185EC57-2FEA-44C3-A176-7CB967CF0757}" srcOrd="9" destOrd="0" presId="urn:microsoft.com/office/officeart/2011/layout/CircleProcess"/>
    <dgm:cxn modelId="{43CE4D44-7156-4361-89B7-21FDE037AB45}" type="presParOf" srcId="{4185EC57-2FEA-44C3-A176-7CB967CF0757}" destId="{DD4B7A7D-14BF-41DA-9F63-EAC55D4B19CB}" srcOrd="0" destOrd="0" presId="urn:microsoft.com/office/officeart/2011/layout/CircleProcess"/>
    <dgm:cxn modelId="{E0CD50B5-76FB-46C3-8791-91FD1673B647}" type="presParOf" srcId="{A7E32139-FB6C-4E22-BE0C-CB5E7090FC00}" destId="{756460D4-6656-4433-91A1-D6602116383A}" srcOrd="10" destOrd="0" presId="urn:microsoft.com/office/officeart/2011/layout/CircleProcess"/>
    <dgm:cxn modelId="{425C66B9-5D59-4C1F-AB02-1E19EAA7CC47}" type="presParOf" srcId="{756460D4-6656-4433-91A1-D6602116383A}" destId="{86A9A964-EAC2-43CC-8C10-691893384818}" srcOrd="0" destOrd="0" presId="urn:microsoft.com/office/officeart/2011/layout/CircleProcess"/>
    <dgm:cxn modelId="{6DF7ECDA-C42A-4E67-9244-0BF5888F861E}" type="presParOf" srcId="{A7E32139-FB6C-4E22-BE0C-CB5E7090FC00}" destId="{7A69B6E9-434D-4F6D-98E7-05F0BBFE4856}" srcOrd="11" destOrd="0" presId="urn:microsoft.com/office/officeart/2011/layout/CircleProcess"/>
    <dgm:cxn modelId="{8F93F97A-DE57-4F7F-93A0-B34A58822D23}" type="presParOf" srcId="{A7E32139-FB6C-4E22-BE0C-CB5E7090FC00}" destId="{A7A43F2C-010E-4C12-BB5B-3D2FF73D7C63}" srcOrd="12" destOrd="0" presId="urn:microsoft.com/office/officeart/2011/layout/CircleProcess"/>
    <dgm:cxn modelId="{364CCEA7-4550-4A8F-AAF9-975F2C8A82CB}" type="presParOf" srcId="{A7A43F2C-010E-4C12-BB5B-3D2FF73D7C63}" destId="{72076165-2008-4B01-AF6E-323C5AB39C67}" srcOrd="0" destOrd="0" presId="urn:microsoft.com/office/officeart/2011/layout/CircleProcess"/>
    <dgm:cxn modelId="{DF06C6F7-7117-4270-8000-B4E1DC46DF85}" type="presParOf" srcId="{A7E32139-FB6C-4E22-BE0C-CB5E7090FC00}" destId="{3A43515D-3C6A-4089-B617-2CFAECBFA0EB}" srcOrd="13" destOrd="0" presId="urn:microsoft.com/office/officeart/2011/layout/CircleProcess"/>
    <dgm:cxn modelId="{D03F224F-D06A-4AD6-9023-140993C5AD3D}" type="presParOf" srcId="{3A43515D-3C6A-4089-B617-2CFAECBFA0EB}" destId="{7A742572-CA34-4BC4-B48E-6C664E637A48}" srcOrd="0" destOrd="0" presId="urn:microsoft.com/office/officeart/2011/layout/CircleProcess"/>
    <dgm:cxn modelId="{F47AC84A-F8A6-4623-A5C0-25E79B326469}" type="presParOf" srcId="{A7E32139-FB6C-4E22-BE0C-CB5E7090FC00}" destId="{1AB84097-0DBD-422D-8FC3-28DDE31FF3E2}" srcOrd="14" destOrd="0" presId="urn:microsoft.com/office/officeart/2011/layout/Circle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3CCC59-AC0E-4788-933E-0E60F4156357}">
      <dsp:nvSpPr>
        <dsp:cNvPr id="0" name=""/>
        <dsp:cNvSpPr/>
      </dsp:nvSpPr>
      <dsp:spPr>
        <a:xfrm>
          <a:off x="0" y="332862"/>
          <a:ext cx="6505303" cy="5544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9B033F8-50F3-416E-AFC4-25F191ABE85F}">
      <dsp:nvSpPr>
        <dsp:cNvPr id="0" name=""/>
        <dsp:cNvSpPr/>
      </dsp:nvSpPr>
      <dsp:spPr>
        <a:xfrm>
          <a:off x="325265" y="8142"/>
          <a:ext cx="4553712" cy="649440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63500" dist="38100" dir="5400000" rotWithShape="0">
            <a:srgbClr val="000000">
              <a:alpha val="65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127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2119" tIns="0" rIns="172119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i="1" kern="1200" dirty="0">
              <a:solidFill>
                <a:srgbClr val="FFC000"/>
              </a:solidFill>
            </a:rPr>
            <a:t>Expensive</a:t>
          </a:r>
        </a:p>
      </dsp:txBody>
      <dsp:txXfrm>
        <a:off x="356968" y="39845"/>
        <a:ext cx="4490306" cy="586034"/>
      </dsp:txXfrm>
    </dsp:sp>
    <dsp:sp modelId="{745DB972-A8C1-4C27-8C18-DB7A1A031E7A}">
      <dsp:nvSpPr>
        <dsp:cNvPr id="0" name=""/>
        <dsp:cNvSpPr/>
      </dsp:nvSpPr>
      <dsp:spPr>
        <a:xfrm>
          <a:off x="0" y="1330782"/>
          <a:ext cx="6505303" cy="5544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E91B0CA-9772-4938-BE2D-5A3C32801E16}">
      <dsp:nvSpPr>
        <dsp:cNvPr id="0" name=""/>
        <dsp:cNvSpPr/>
      </dsp:nvSpPr>
      <dsp:spPr>
        <a:xfrm>
          <a:off x="325265" y="1006063"/>
          <a:ext cx="4553712" cy="649440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63500" dist="38100" dir="5400000" rotWithShape="0">
            <a:srgbClr val="000000">
              <a:alpha val="65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127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2119" tIns="0" rIns="172119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/>
            <a:t>Lack of </a:t>
          </a:r>
          <a:r>
            <a:rPr lang="en-US" sz="2200" b="1" i="1" kern="1200" dirty="0">
              <a:solidFill>
                <a:srgbClr val="FFC000"/>
              </a:solidFill>
            </a:rPr>
            <a:t>Insights</a:t>
          </a:r>
        </a:p>
      </dsp:txBody>
      <dsp:txXfrm>
        <a:off x="356968" y="1037766"/>
        <a:ext cx="4490306" cy="586034"/>
      </dsp:txXfrm>
    </dsp:sp>
    <dsp:sp modelId="{11B20C60-7434-427A-8A33-60D2674DD7D9}">
      <dsp:nvSpPr>
        <dsp:cNvPr id="0" name=""/>
        <dsp:cNvSpPr/>
      </dsp:nvSpPr>
      <dsp:spPr>
        <a:xfrm>
          <a:off x="0" y="2328703"/>
          <a:ext cx="6505303" cy="5544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610F976-92A8-46D9-9446-FD4D8F6B7478}">
      <dsp:nvSpPr>
        <dsp:cNvPr id="0" name=""/>
        <dsp:cNvSpPr/>
      </dsp:nvSpPr>
      <dsp:spPr>
        <a:xfrm>
          <a:off x="325265" y="2003983"/>
          <a:ext cx="4553712" cy="649440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63500" dist="38100" dir="5400000" rotWithShape="0">
            <a:srgbClr val="000000">
              <a:alpha val="65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127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2119" tIns="0" rIns="172119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/>
            <a:t>High </a:t>
          </a:r>
          <a:r>
            <a:rPr lang="en-US" sz="2200" b="1" i="1" kern="1200" dirty="0">
              <a:solidFill>
                <a:srgbClr val="FFC000"/>
              </a:solidFill>
            </a:rPr>
            <a:t>Data</a:t>
          </a:r>
          <a:r>
            <a:rPr lang="en-US" sz="2200" b="1" kern="1200" dirty="0"/>
            <a:t> and </a:t>
          </a:r>
          <a:r>
            <a:rPr lang="en-US" sz="2200" b="1" i="1" kern="1200" dirty="0">
              <a:solidFill>
                <a:srgbClr val="FFC000"/>
              </a:solidFill>
            </a:rPr>
            <a:t>Time</a:t>
          </a:r>
          <a:r>
            <a:rPr lang="en-US" sz="2200" b="1" kern="1200" dirty="0"/>
            <a:t> usage</a:t>
          </a:r>
        </a:p>
      </dsp:txBody>
      <dsp:txXfrm>
        <a:off x="356968" y="2035686"/>
        <a:ext cx="4490306" cy="58603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D47E2C2-B1E7-4771-A1DD-80857B7E28E7}">
      <dsp:nvSpPr>
        <dsp:cNvPr id="0" name=""/>
        <dsp:cNvSpPr/>
      </dsp:nvSpPr>
      <dsp:spPr>
        <a:xfrm>
          <a:off x="9846821" y="1728992"/>
          <a:ext cx="2245235" cy="224560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8D2895-0C2E-4859-85E1-389CD4292054}">
      <dsp:nvSpPr>
        <dsp:cNvPr id="0" name=""/>
        <dsp:cNvSpPr/>
      </dsp:nvSpPr>
      <dsp:spPr>
        <a:xfrm>
          <a:off x="9920905" y="1803859"/>
          <a:ext cx="2095871" cy="2095869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Display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Result</a:t>
          </a:r>
        </a:p>
      </dsp:txBody>
      <dsp:txXfrm>
        <a:off x="10220827" y="2103325"/>
        <a:ext cx="1497221" cy="1496937"/>
      </dsp:txXfrm>
    </dsp:sp>
    <dsp:sp modelId="{8694E39A-AF6B-410B-A24E-80665DF599F1}">
      <dsp:nvSpPr>
        <dsp:cNvPr id="0" name=""/>
        <dsp:cNvSpPr/>
      </dsp:nvSpPr>
      <dsp:spPr>
        <a:xfrm rot="2700000">
          <a:off x="7525241" y="1729109"/>
          <a:ext cx="2244975" cy="2244975"/>
        </a:xfrm>
        <a:prstGeom prst="teardrop">
          <a:avLst>
            <a:gd name="adj" fmla="val 10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C5E0BD-36B1-4A3F-9191-3DC87E268FB8}">
      <dsp:nvSpPr>
        <dsp:cNvPr id="0" name=""/>
        <dsp:cNvSpPr/>
      </dsp:nvSpPr>
      <dsp:spPr>
        <a:xfrm>
          <a:off x="7601586" y="1803859"/>
          <a:ext cx="2095871" cy="2095869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Data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Visualization</a:t>
          </a:r>
        </a:p>
      </dsp:txBody>
      <dsp:txXfrm>
        <a:off x="7900313" y="2103325"/>
        <a:ext cx="1497221" cy="1496937"/>
      </dsp:txXfrm>
    </dsp:sp>
    <dsp:sp modelId="{D66240E2-BF69-49D5-A168-2485D7380998}">
      <dsp:nvSpPr>
        <dsp:cNvPr id="0" name=""/>
        <dsp:cNvSpPr/>
      </dsp:nvSpPr>
      <dsp:spPr>
        <a:xfrm rot="2700000">
          <a:off x="5205922" y="1729109"/>
          <a:ext cx="2244975" cy="2244975"/>
        </a:xfrm>
        <a:prstGeom prst="teardrop">
          <a:avLst>
            <a:gd name="adj" fmla="val 10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E17673B-ADAB-4C39-9154-D52D7E85E64B}">
      <dsp:nvSpPr>
        <dsp:cNvPr id="0" name=""/>
        <dsp:cNvSpPr/>
      </dsp:nvSpPr>
      <dsp:spPr>
        <a:xfrm>
          <a:off x="5281071" y="1803859"/>
          <a:ext cx="2095871" cy="2095869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Data Analysis</a:t>
          </a:r>
        </a:p>
      </dsp:txBody>
      <dsp:txXfrm>
        <a:off x="5579799" y="2103325"/>
        <a:ext cx="1497221" cy="1496937"/>
      </dsp:txXfrm>
    </dsp:sp>
    <dsp:sp modelId="{DD4B7A7D-14BF-41DA-9F63-EAC55D4B19CB}">
      <dsp:nvSpPr>
        <dsp:cNvPr id="0" name=""/>
        <dsp:cNvSpPr/>
      </dsp:nvSpPr>
      <dsp:spPr>
        <a:xfrm rot="2700000">
          <a:off x="2885407" y="1729109"/>
          <a:ext cx="2244975" cy="2244975"/>
        </a:xfrm>
        <a:prstGeom prst="teardrop">
          <a:avLst>
            <a:gd name="adj" fmla="val 10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6A9A964-EAC2-43CC-8C10-691893384818}">
      <dsp:nvSpPr>
        <dsp:cNvPr id="0" name=""/>
        <dsp:cNvSpPr/>
      </dsp:nvSpPr>
      <dsp:spPr>
        <a:xfrm>
          <a:off x="2960557" y="1803859"/>
          <a:ext cx="2095871" cy="2095869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Data Preprocessing</a:t>
          </a:r>
        </a:p>
      </dsp:txBody>
      <dsp:txXfrm>
        <a:off x="3260479" y="2103325"/>
        <a:ext cx="1497221" cy="1496937"/>
      </dsp:txXfrm>
    </dsp:sp>
    <dsp:sp modelId="{72076165-2008-4B01-AF6E-323C5AB39C67}">
      <dsp:nvSpPr>
        <dsp:cNvPr id="0" name=""/>
        <dsp:cNvSpPr/>
      </dsp:nvSpPr>
      <dsp:spPr>
        <a:xfrm rot="2700000">
          <a:off x="564893" y="1729109"/>
          <a:ext cx="2244975" cy="2244975"/>
        </a:xfrm>
        <a:prstGeom prst="teardrop">
          <a:avLst>
            <a:gd name="adj" fmla="val 10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742572-CA34-4BC4-B48E-6C664E637A48}">
      <dsp:nvSpPr>
        <dsp:cNvPr id="0" name=""/>
        <dsp:cNvSpPr/>
      </dsp:nvSpPr>
      <dsp:spPr>
        <a:xfrm>
          <a:off x="640042" y="1803859"/>
          <a:ext cx="2095871" cy="2095869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Dataset</a:t>
          </a:r>
        </a:p>
      </dsp:txBody>
      <dsp:txXfrm>
        <a:off x="939965" y="2103325"/>
        <a:ext cx="1497221" cy="149693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1/layout/CircleProcess">
  <dgm:title val="Circle Process"/>
  <dgm:desc val="Use to show sequential steps in a process. Limited to eleven Level 1 shapes with an unlimited number of Level 2 shapes. Works best with small amounts of text. Unused text does not appear, but remains available if you switch layouts."/>
  <dgm:catLst>
    <dgm:cat type="process" pri="8500"/>
    <dgm:cat type="officeonline" pri="85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11"/>
      <dgm:chPref val="1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5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Parent2" refType="w" fact="0.6249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l" for="ch" forName="Parent1" refType="w" fact="0.1597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l" for="ch" forName="Accent2" refType="w" fact="0.5498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l" for="ch" forName="ParentBackground2" refType="w" fact="0.5648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l" for="ch" forName="Child2" refType="w" fact="0.5648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l" for="ch" forName="Accent1" refType="w" fact="-0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l" for="ch" forName="ParentBackground1" refType="w" fact="0.0997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l" for="ch" forName="Child1" refType="w" fact="0.0997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6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Parent3" refType="w" fact="0.744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l" for="ch" forName="Parent2" refType="w" fact="0.426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l" for="ch" forName="Parent1" refType="w" fact="0.109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l" for="ch" forName="Accent3" refType="w" fact="0.6928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l" for="ch" forName="ParentBackground3" refType="w" fact="0.703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l" for="ch" forName="Child3" refType="w" fact="0.703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l" for="ch" forName="Accent2" refType="w" fact="0.3122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l" for="ch" forName="ParentBackground2" refType="w" fact="0.385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l" for="ch" forName="Child2" refType="w" fact="0.385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l" for="ch" forName="Accent1" refType="w" fact="-0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l" for="ch" forName="ParentBackground1" refType="w" fact="0.068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l" for="ch" forName="Child1" refType="w" fact="0.068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7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Parent4" refType="w" fact="0.8057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l" for="ch" forName="Parent3" refType="w" fact="0.5647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l" for="ch" forName="Parent2" refType="w" fact="0.3237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l" for="ch" forName="Parent1" refType="w" fact="0.0827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l" for="ch" forName="Accent4" refType="w" fact="0.7668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l" for="ch" forName="ParentBackground4" refType="w" fact="0.7746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l" for="ch" forName="Child4" refType="w" fact="0.7746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l" for="ch" forName="Accent3" refType="w" fact="0.476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l" for="ch" forName="ParentBackground3" refType="w" fact="0.5336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l" for="ch" forName="Child3" refType="w" fact="0.5336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l" for="ch" forName="Accent2" refType="w" fact="0.236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l" for="ch" forName="ParentBackground2" refType="w" fact="0.2926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l" for="ch" forName="Child2" refType="w" fact="0.2926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l" for="ch" forName="Accent1" refType="w" fact="-0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l" for="ch" forName="ParentBackground1" refType="w" fact="0.0516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l" for="ch" forName="Child1" refType="w" fact="0.0516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8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Parent5" refType="w" fact="0.8434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l" for="ch" forName="Parent4" refType="w" fact="0.6492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l" for="ch" forName="Parent3" refType="w" fact="0.45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l" for="ch" forName="Parent2" refType="w" fact="0.2609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l" for="ch" forName="Parent1" refType="w" fact="0.0667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l" for="ch" forName="Accent5" refType="w" fact="0.8121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l" for="ch" forName="ParentBackground5" refType="w" fact="0.8183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l" for="ch" forName="Child5" refType="w" fact="0.8183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l" for="ch" forName="Accent4" refType="w" fact="0.5789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l" for="ch" forName="ParentBackground4" refType="w" fact="0.6242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l" for="ch" forName="Child4" refType="w" fact="0.6242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l" for="ch" forName="Accent3" refType="w" fact="0.3848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l" for="ch" forName="ParentBackground3" refType="w" fact="0.43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l" for="ch" forName="Child3" refType="w" fact="0.43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l" for="ch" forName="Accent2" refType="w" fact="0.1906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l" for="ch" forName="ParentBackground2" refType="w" fact="0.2358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l" for="ch" forName="Child2" refType="w" fact="0.2358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l" for="ch" forName="Accent1" refType="w" fact="-0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l" for="ch" forName="ParentBackground1" refType="w" fact="0.0416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l" for="ch" forName="Child1" refType="w" fact="0.0416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9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Parent6" refType="w" fact="0.8689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l" for="ch" forName="Parent5" refType="w" fact="0.7063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l" for="ch" forName="Parent4" refType="w" fact="0.5437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l" for="ch" forName="Parent3" refType="w" fact="0.381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l" for="ch" forName="Parent2" refType="w" fact="0.2184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l" for="ch" forName="Parent1" refType="w" fact="0.0558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l" for="ch" forName="Accent6" refType="w" fact="0.8426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l" for="ch" forName="ParentBackground6" refType="w" fact="0.8479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l" for="ch" forName="Child6" refType="w" fact="0.8479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l" for="ch" forName="Accent5" refType="w" fact="0.6474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l" for="ch" forName="ParentBackground5" refType="w" fact="0.6853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l" for="ch" forName="Child5" refType="w" fact="0.6853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l" for="ch" forName="Accent4" refType="w" fact="0.4848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l" for="ch" forName="ParentBackground4" refType="w" fact="0.5227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l" for="ch" forName="Child4" refType="w" fact="0.5227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l" for="ch" forName="Accent3" refType="w" fact="0.3222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l" for="ch" forName="ParentBackground3" refType="w" fact="0.3601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l" for="ch" forName="Child3" refType="w" fact="0.3601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l" for="ch" forName="Accent2" refType="w" fact="0.1596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l" for="ch" forName="ParentBackground2" refType="w" fact="0.197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l" for="ch" forName="Child2" refType="w" fact="0.197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l" for="ch" forName="Accent1" refType="w" fact="-0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l" for="ch" forName="ParentBackground1" refType="w" fact="0.0348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l" for="ch" forName="Child1" refType="w" fact="0.0348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10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Parent7" refType="w" fact="0.8872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l" for="ch" forName="Parent6" refType="w" fact="0.7473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l" for="ch" forName="Parent5" refType="w" fact="0.607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l" for="ch" forName="Parent4" refType="w" fact="0.4676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l" for="ch" forName="Parent3" refType="w" fact="0.3277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l" for="ch" forName="Parent2" refType="w" fact="0.1879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l" for="ch" forName="Parent1" refType="w" fact="0.048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l" for="ch" forName="Accent7" refType="w" fact="0.8646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l" for="ch" forName="ParentBackground7" refType="w" fact="0.8692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l" for="ch" forName="Child7" refType="w" fact="0.8692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l" for="ch" forName="Accent6" refType="w" fact="0.6967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l" for="ch" forName="ParentBackground6" refType="w" fact="0.7293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l" for="ch" forName="Child6" refType="w" fact="0.7293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l" for="ch" forName="Accent5" refType="w" fact="0.5569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l" for="ch" forName="ParentBackground5" refType="w" fact="0.5894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l" for="ch" forName="Child5" refType="w" fact="0.5894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l" for="ch" forName="Accent4" refType="w" fact="0.417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l" for="ch" forName="ParentBackground4" refType="w" fact="0.4496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l" for="ch" forName="Child4" refType="w" fact="0.4496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l" for="ch" forName="Accent3" refType="w" fact="0.2771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l" for="ch" forName="ParentBackground3" refType="w" fact="0.3097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l" for="ch" forName="Child3" refType="w" fact="0.3097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l" for="ch" forName="Accent2" refType="w" fact="0.1373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l" for="ch" forName="ParentBackground2" refType="w" fact="0.1698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l" for="ch" forName="Child2" refType="w" fact="0.1698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l" for="ch" forName="Accent1" refType="w" fact="-0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l" for="ch" forName="ParentBackground1" refType="w" fact="0.03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l" for="ch" forName="Child1" refType="w" fact="0.03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11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l" for="ch" forName="Parent8" refType="w" fact="0.901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l" for="ch" forName="Parent7" refType="w" fact="0.7783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l" for="ch" forName="Parent6" refType="w" fact="0.6556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l" for="ch" forName="Parent5" refType="w" fact="0.5329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l" for="ch" forName="Parent4" refType="w" fact="0.4102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l" for="ch" forName="Parent3" refType="w" fact="0.287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l" for="ch" forName="Parent2" refType="w" fact="0.1648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l" for="ch" forName="Parent1" refType="w" fact="0.0421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l" for="ch" forName="Accent8" refType="w" fact="0.8813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l" for="ch" forName="ParentBackground8" refType="w" fact="0.8852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l" for="ch" forName="Child8" refType="w" fact="0.8852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l" for="ch" forName="Accent7" refType="w" fact="0.7339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l" for="ch" forName="ParentBackground7" refType="w" fact="0.762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l" for="ch" forName="Child7" refType="w" fact="0.762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l" for="ch" forName="Accent6" refType="w" fact="0.6112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l" for="ch" forName="ParentBackground6" refType="w" fact="0.6398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l" for="ch" forName="Child6" refType="w" fact="0.6398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l" for="ch" forName="Accent5" refType="w" fact="0.488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l" for="ch" forName="ParentBackground5" refType="w" fact="0.5171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l" for="ch" forName="Child5" refType="w" fact="0.5171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l" for="ch" forName="Accent4" refType="w" fact="0.3658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l" for="ch" forName="ParentBackground4" refType="w" fact="0.3944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l" for="ch" forName="Child4" refType="w" fact="0.3944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l" for="ch" forName="Accent3" refType="w" fact="0.2431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l" for="ch" forName="ParentBackground3" refType="w" fact="0.2717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l" for="ch" forName="Child3" refType="w" fact="0.2717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l" for="ch" forName="Accent2" refType="w" fact="0.1204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l" for="ch" forName="ParentBackground2" refType="w" fact="0.149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l" for="ch" forName="Child2" refType="w" fact="0.149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l" for="ch" forName="Accent1" refType="w" fact="-0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l" for="ch" forName="ParentBackground1" refType="w" fact="0.0263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l" for="ch" forName="Child1" refType="w" fact="0.0263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12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l" for="ch" forName="Parent9" refType="w" fact="0.9119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l" for="ch" forName="Parent8" refType="w" fact="0.8026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l" for="ch" forName="Parent7" refType="w" fact="0.6933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l" for="ch" forName="Parent6" refType="w" fact="0.584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l" for="ch" forName="Parent5" refType="w" fact="0.4747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l" for="ch" forName="Parent4" refType="w" fact="0.3654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l" for="ch" forName="Parent3" refType="w" fact="0.2561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l" for="ch" forName="Parent2" refType="w" fact="0.1468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l" for="ch" forName="Parent1" refType="w" fact="0.037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l" for="ch" forName="Accent9" refType="w" fact="0.8942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l" for="ch" forName="ParentBackground9" refType="w" fact="0.8978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l" for="ch" forName="Child9" refType="w" fact="0.8978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l" for="ch" forName="Accent8" refType="w" fact="0.763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l" for="ch" forName="ParentBackground8" refType="w" fact="0.788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l" for="ch" forName="Child8" refType="w" fact="0.788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l" for="ch" forName="Accent7" refType="w" fact="0.6538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l" for="ch" forName="ParentBackground7" refType="w" fact="0.6792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l" for="ch" forName="Child7" refType="w" fact="0.6792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l" for="ch" forName="Accent6" refType="w" fact="0.544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l" for="ch" forName="ParentBackground6" refType="w" fact="0.5699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l" for="ch" forName="Child6" refType="w" fact="0.5699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l" for="ch" forName="Accent5" refType="w" fact="0.4352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l" for="ch" forName="ParentBackground5" refType="w" fact="0.4606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l" for="ch" forName="Child5" refType="w" fact="0.4606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l" for="ch" forName="Accent4" refType="w" fact="0.3259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l" for="ch" forName="ParentBackground4" refType="w" fact="0.3513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l" for="ch" forName="Child4" refType="w" fact="0.3513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l" for="ch" forName="Accent3" refType="w" fact="0.2166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l" for="ch" forName="ParentBackground3" refType="w" fact="0.242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l" for="ch" forName="Child3" refType="w" fact="0.242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l" for="ch" forName="Accent2" refType="w" fact="0.1073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l" for="ch" forName="ParentBackground2" refType="w" fact="0.1327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l" for="ch" forName="Child2" refType="w" fact="0.1327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l" for="ch" forName="Accent1" refType="w" fact="-0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l" for="ch" forName="ParentBackground1" refType="w" fact="0.0234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l" for="ch" forName="Child1" refType="w" fact="0.0234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13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l" for="ch" forName="Parent10" refType="w" fact="0.920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l" for="ch" forName="Parent9" refType="w" fact="0.822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l" for="ch" forName="Parent8" refType="w" fact="0.723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l" for="ch" forName="Parent7" refType="w" fact="0.62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l" for="ch" forName="Parent6" refType="w" fact="0.5264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l" for="ch" forName="Parent5" refType="w" fact="0.4279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l" for="ch" forName="Parent4" refType="w" fact="0.3294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l" for="ch" forName="Parent3" refType="w" fact="0.2309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l" for="ch" forName="Parent2" refType="w" fact="0.1324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l" for="ch" forName="Parent1" refType="w" fact="0.0338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l" for="ch" forName="Accent10" refType="w" fact="0.9047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l" for="ch" forName="ParentBackground10" refType="w" fact="0.9078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l" for="ch" forName="Child10" refType="w" fact="0.9078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l" for="ch" forName="Accent9" refType="w" fact="0.7864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l" for="ch" forName="ParentBackground9" refType="w" fact="0.8093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l" for="ch" forName="Child9" refType="w" fact="0.8093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l" for="ch" forName="Accent8" refType="w" fact="0.6879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l" for="ch" forName="ParentBackground8" refType="w" fact="0.7108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l" for="ch" forName="Child8" refType="w" fact="0.7108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l" for="ch" forName="Accent7" refType="w" fact="0.5893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l" for="ch" forName="ParentBackground7" refType="w" fact="0.6123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l" for="ch" forName="Child7" refType="w" fact="0.6123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l" for="ch" forName="Accent6" refType="w" fact="0.4908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l" for="ch" forName="ParentBackground6" refType="w" fact="0.5137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l" for="ch" forName="Child6" refType="w" fact="0.5137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l" for="ch" forName="Accent5" refType="w" fact="0.3923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l" for="ch" forName="ParentBackground5" refType="w" fact="0.4152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l" for="ch" forName="Child5" refType="w" fact="0.4152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l" for="ch" forName="Accent4" refType="w" fact="0.2938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l" for="ch" forName="ParentBackground4" refType="w" fact="0.3167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l" for="ch" forName="Child4" refType="w" fact="0.3167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l" for="ch" forName="Accent3" refType="w" fact="0.1952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l" for="ch" forName="ParentBackground3" refType="w" fact="0.2182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l" for="ch" forName="Child3" refType="w" fact="0.2182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l" for="ch" forName="Accent2" refType="w" fact="0.0967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l" for="ch" forName="ParentBackground2" refType="w" fact="0.1196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l" for="ch" forName="Child2" refType="w" fact="0.1196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l" for="ch" forName="Accent1" refType="w" fact="-0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l" for="ch" forName="ParentBackground1" refType="w" fact="0.0211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l" for="ch" forName="Child1" refType="w" fact="0.0211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14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l" for="ch" forName="Parent11" refType="w" fact="0.9277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l" for="ch" forName="Parent10" refType="w" fact="0.838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l" for="ch" forName="Parent9" refType="w" fact="0.7483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l" for="ch" forName="Parent8" refType="w" fact="0.6586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l" for="ch" forName="Parent7" refType="w" fact="0.5689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l" for="ch" forName="Parent6" refType="w" fact="0.4792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l" for="ch" forName="Parent5" refType="w" fact="0.389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l" for="ch" forName="Parent4" refType="w" fact="0.2999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l" for="ch" forName="Parent3" refType="w" fact="0.2102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l" for="ch" forName="Parent2" refType="w" fact="0.120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l" for="ch" forName="Parent1" refType="w" fact="0.0308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l" for="ch" forName="Accent11" refType="w" fact="0.9132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l" for="ch" forName="ParentBackground11" refType="w" fact="0.9161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l" for="ch" forName="Child11" refType="w" fact="0.9161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l" for="ch" forName="Accent10" refType="w" fact="0.805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l" for="ch" forName="ParentBackground10" refType="w" fact="0.8264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l" for="ch" forName="Child10" refType="w" fact="0.8264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l" for="ch" forName="Accent9" refType="w" fact="0.7158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l" for="ch" forName="ParentBackground9" refType="w" fact="0.7367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l" for="ch" forName="Child9" refType="w" fact="0.7367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l" for="ch" forName="Accent8" refType="w" fact="0.6261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l" for="ch" forName="ParentBackground8" refType="w" fact="0.647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l" for="ch" forName="Child8" refType="w" fact="0.647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l" for="ch" forName="Accent7" refType="w" fact="0.5364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l" for="ch" forName="ParentBackground7" refType="w" fact="0.5573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l" for="ch" forName="Child7" refType="w" fact="0.5573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l" for="ch" forName="Accent6" refType="w" fact="0.4467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l" for="ch" forName="ParentBackground6" refType="w" fact="0.4677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l" for="ch" forName="Child6" refType="w" fact="0.4677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l" for="ch" forName="Accent5" refType="w" fact="0.3571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l" for="ch" forName="ParentBackground5" refType="w" fact="0.378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l" for="ch" forName="Child5" refType="w" fact="0.378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l" for="ch" forName="Accent4" refType="w" fact="0.2674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l" for="ch" forName="ParentBackground4" refType="w" fact="0.2883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l" for="ch" forName="Child4" refType="w" fact="0.2883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l" for="ch" forName="Accent3" refType="w" fact="0.1777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l" for="ch" forName="ParentBackground3" refType="w" fact="0.1986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l" for="ch" forName="Child3" refType="w" fact="0.1986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l" for="ch" forName="Accent2" refType="w" fact="0.088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l" for="ch" forName="ParentBackground2" refType="w" fact="0.1089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l" for="ch" forName="Child2" refType="w" fact="0.1089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l" for="ch" forName="Accent1" refType="w" fact="-0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l" for="ch" forName="ParentBackground1" refType="w" fact="0.0192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l" for="ch" forName="Child1" refType="w" fact="0.0192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if>
      <dgm:else name="Name15">
        <dgm:choose name="Name16">
          <dgm:if name="Name17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18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r" for="ch" forName="Parent2" refType="w" fact="0.3751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r" for="ch" forName="Parent1" refType="w" fact="0.8403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r" for="ch" forName="Accent2" refType="w" fact="0.4502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r" for="ch" forName="ParentBackground2" refType="w" fact="0.4352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r" for="ch" forName="Child2" refType="w" fact="0.4352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r" for="ch" forName="Accent1" refType="w" fact="1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r" for="ch" forName="ParentBackground1" refType="w" fact="0.9003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r" for="ch" forName="Child1" refType="w" fact="0.9003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19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Parent3" refType="w" fact="0.256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r" for="ch" forName="Parent2" refType="w" fact="0.573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r" for="ch" forName="Parent1" refType="w" fact="0.891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r" for="ch" forName="Accent3" refType="w" fact="0.3072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r" for="ch" forName="ParentBackground3" refType="w" fact="0.297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r" for="ch" forName="Child3" refType="w" fact="0.297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r" for="ch" forName="Accent2" refType="w" fact="0.6878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r" for="ch" forName="ParentBackground2" refType="w" fact="0.614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r" for="ch" forName="Child2" refType="w" fact="0.614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r" for="ch" forName="Accent1" refType="w" fact="1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r" for="ch" forName="ParentBackground1" refType="w" fact="0.932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r" for="ch" forName="Child1" refType="w" fact="0.932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20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Parent4" refType="w" fact="0.1943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r" for="ch" forName="Parent3" refType="w" fact="0.4353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r" for="ch" forName="Parent2" refType="w" fact="0.6763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r" for="ch" forName="Parent1" refType="w" fact="0.9173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r" for="ch" forName="Accent4" refType="w" fact="0.2332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r" for="ch" forName="ParentBackground4" refType="w" fact="0.2254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r" for="ch" forName="Child4" refType="w" fact="0.2254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r" for="ch" forName="Accent3" refType="w" fact="0.523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r" for="ch" forName="ParentBackground3" refType="w" fact="0.4664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r" for="ch" forName="Child3" refType="w" fact="0.4664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r" for="ch" forName="Accent2" refType="w" fact="0.763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r" for="ch" forName="ParentBackground2" refType="w" fact="0.7074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r" for="ch" forName="Child2" refType="w" fact="0.7074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r" for="ch" forName="Accent1" refType="w" fact="1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r" for="ch" forName="ParentBackground1" refType="w" fact="0.9484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r" for="ch" forName="Child1" refType="w" fact="0.9484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21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Parent5" refType="w" fact="0.1566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r" for="ch" forName="Parent4" refType="w" fact="0.3508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r" for="ch" forName="Parent3" refType="w" fact="0.54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r" for="ch" forName="Parent2" refType="w" fact="0.7391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r" for="ch" forName="Parent1" refType="w" fact="0.9333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r" for="ch" forName="Accent5" refType="w" fact="0.1879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r" for="ch" forName="ParentBackground5" refType="w" fact="0.1817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r" for="ch" forName="Child5" refType="w" fact="0.1817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r" for="ch" forName="Accent4" refType="w" fact="0.4211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r" for="ch" forName="ParentBackground4" refType="w" fact="0.3758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r" for="ch" forName="Child4" refType="w" fact="0.3758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r" for="ch" forName="Accent3" refType="w" fact="0.6152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r" for="ch" forName="ParentBackground3" refType="w" fact="0.57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r" for="ch" forName="Child3" refType="w" fact="0.57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r" for="ch" forName="Accent2" refType="w" fact="0.8094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r" for="ch" forName="ParentBackground2" refType="w" fact="0.7642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r" for="ch" forName="Child2" refType="w" fact="0.7642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r" for="ch" forName="Accent1" refType="w" fact="1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r" for="ch" forName="ParentBackground1" refType="w" fact="0.9584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r" for="ch" forName="Child1" refType="w" fact="0.9584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22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r" for="ch" forName="Parent6" refType="w" fact="0.1311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r" for="ch" forName="Parent5" refType="w" fact="0.2937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r" for="ch" forName="Parent4" refType="w" fact="0.4563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r" for="ch" forName="Parent3" refType="w" fact="0.619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r" for="ch" forName="Parent2" refType="w" fact="0.7816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r" for="ch" forName="Parent1" refType="w" fact="0.9442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r" for="ch" forName="Accent6" refType="w" fact="0.1574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r" for="ch" forName="ParentBackground6" refType="w" fact="0.1521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r" for="ch" forName="Child6" refType="w" fact="0.1521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r" for="ch" forName="Accent5" refType="w" fact="0.3526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r" for="ch" forName="ParentBackground5" refType="w" fact="0.3147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r" for="ch" forName="Child5" refType="w" fact="0.3147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r" for="ch" forName="Accent4" refType="w" fact="0.5152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r" for="ch" forName="ParentBackground4" refType="w" fact="0.4773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r" for="ch" forName="Child4" refType="w" fact="0.4773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r" for="ch" forName="Accent3" refType="w" fact="0.6778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r" for="ch" forName="ParentBackground3" refType="w" fact="0.6399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r" for="ch" forName="Child3" refType="w" fact="0.6399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r" for="ch" forName="Accent2" refType="w" fact="0.8404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r" for="ch" forName="ParentBackground2" refType="w" fact="0.802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r" for="ch" forName="Child2" refType="w" fact="0.802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r" for="ch" forName="Accent1" refType="w" fact="1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r" for="ch" forName="ParentBackground1" refType="w" fact="0.9652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r" for="ch" forName="Child1" refType="w" fact="0.9652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23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r" for="ch" forName="Parent7" refType="w" fact="0.1128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r" for="ch" forName="Parent6" refType="w" fact="0.2527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r" for="ch" forName="Parent5" refType="w" fact="0.392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r" for="ch" forName="Parent4" refType="w" fact="0.5324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r" for="ch" forName="Parent3" refType="w" fact="0.6723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r" for="ch" forName="Parent2" refType="w" fact="0.8121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r" for="ch" forName="Parent1" refType="w" fact="0.952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r" for="ch" forName="Accent7" refType="w" fact="0.1354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r" for="ch" forName="ParentBackground7" refType="w" fact="0.1308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r" for="ch" forName="Child7" refType="w" fact="0.1308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r" for="ch" forName="Accent6" refType="w" fact="0.3033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r" for="ch" forName="ParentBackground6" refType="w" fact="0.2707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r" for="ch" forName="Child6" refType="w" fact="0.2707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r" for="ch" forName="Accent5" refType="w" fact="0.4431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r" for="ch" forName="ParentBackground5" refType="w" fact="0.4106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r" for="ch" forName="Child5" refType="w" fact="0.4106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r" for="ch" forName="Accent4" refType="w" fact="0.583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r" for="ch" forName="ParentBackground4" refType="w" fact="0.5504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r" for="ch" forName="Child4" refType="w" fact="0.5504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r" for="ch" forName="Accent3" refType="w" fact="0.7229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r" for="ch" forName="ParentBackground3" refType="w" fact="0.6903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r" for="ch" forName="Child3" refType="w" fact="0.6903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r" for="ch" forName="Accent2" refType="w" fact="0.8627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r" for="ch" forName="ParentBackground2" refType="w" fact="0.8302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r" for="ch" forName="Child2" refType="w" fact="0.8302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r" for="ch" forName="Accent1" refType="w" fact="1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r" for="ch" forName="ParentBackground1" refType="w" fact="0.97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r" for="ch" forName="Child1" refType="w" fact="0.97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24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r" for="ch" forName="Parent8" refType="w" fact="0.099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r" for="ch" forName="Parent7" refType="w" fact="0.2217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r" for="ch" forName="Parent6" refType="w" fact="0.3444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r" for="ch" forName="Parent5" refType="w" fact="0.4671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r" for="ch" forName="Parent4" refType="w" fact="0.5898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r" for="ch" forName="Parent3" refType="w" fact="0.712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r" for="ch" forName="Parent2" refType="w" fact="0.8352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r" for="ch" forName="Parent1" refType="w" fact="0.9579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r" for="ch" forName="Accent8" refType="w" fact="0.1187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r" for="ch" forName="ParentBackground8" refType="w" fact="0.1148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r" for="ch" forName="Child8" refType="w" fact="0.1148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r" for="ch" forName="Accent7" refType="w" fact="0.2661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r" for="ch" forName="ParentBackground7" refType="w" fact="0.237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r" for="ch" forName="Child7" refType="w" fact="0.237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r" for="ch" forName="Accent6" refType="w" fact="0.3888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r" for="ch" forName="ParentBackground6" refType="w" fact="0.3602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r" for="ch" forName="Child6" refType="w" fact="0.3602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r" for="ch" forName="Accent5" refType="w" fact="0.511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r" for="ch" forName="ParentBackground5" refType="w" fact="0.4829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r" for="ch" forName="Child5" refType="w" fact="0.4829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r" for="ch" forName="Accent4" refType="w" fact="0.6342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r" for="ch" forName="ParentBackground4" refType="w" fact="0.6056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r" for="ch" forName="Child4" refType="w" fact="0.6056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r" for="ch" forName="Accent3" refType="w" fact="0.7569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r" for="ch" forName="ParentBackground3" refType="w" fact="0.7283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r" for="ch" forName="Child3" refType="w" fact="0.7283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r" for="ch" forName="Accent2" refType="w" fact="0.8796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r" for="ch" forName="ParentBackground2" refType="w" fact="0.851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r" for="ch" forName="Child2" refType="w" fact="0.851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r" for="ch" forName="Accent1" refType="w" fact="1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r" for="ch" forName="ParentBackground1" refType="w" fact="0.9737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r" for="ch" forName="Child1" refType="w" fact="0.9737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25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r" for="ch" forName="Parent9" refType="w" fact="0.0881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r" for="ch" forName="Parent8" refType="w" fact="0.1974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r" for="ch" forName="Parent7" refType="w" fact="0.3067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r" for="ch" forName="Parent6" refType="w" fact="0.416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r" for="ch" forName="Parent5" refType="w" fact="0.5253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r" for="ch" forName="Parent4" refType="w" fact="0.6346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r" for="ch" forName="Parent3" refType="w" fact="0.7439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r" for="ch" forName="Parent2" refType="w" fact="0.8532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r" for="ch" forName="Parent1" refType="w" fact="0.962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r" for="ch" forName="Accent9" refType="w" fact="0.1058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r" for="ch" forName="ParentBackground9" refType="w" fact="0.1022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r" for="ch" forName="Child9" refType="w" fact="0.1022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r" for="ch" forName="Accent8" refType="w" fact="0.237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r" for="ch" forName="ParentBackground8" refType="w" fact="0.211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r" for="ch" forName="Child8" refType="w" fact="0.211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r" for="ch" forName="Accent7" refType="w" fact="0.3462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r" for="ch" forName="ParentBackground7" refType="w" fact="0.3208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r" for="ch" forName="Child7" refType="w" fact="0.3208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r" for="ch" forName="Accent6" refType="w" fact="0.455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r" for="ch" forName="ParentBackground6" refType="w" fact="0.4301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r" for="ch" forName="Child6" refType="w" fact="0.4301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r" for="ch" forName="Accent5" refType="w" fact="0.5648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r" for="ch" forName="ParentBackground5" refType="w" fact="0.5394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r" for="ch" forName="Child5" refType="w" fact="0.5394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r" for="ch" forName="Accent4" refType="w" fact="0.6741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r" for="ch" forName="ParentBackground4" refType="w" fact="0.6487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r" for="ch" forName="Child4" refType="w" fact="0.6487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r" for="ch" forName="Accent3" refType="w" fact="0.7834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r" for="ch" forName="ParentBackground3" refType="w" fact="0.758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r" for="ch" forName="Child3" refType="w" fact="0.758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r" for="ch" forName="Accent2" refType="w" fact="0.8927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r" for="ch" forName="ParentBackground2" refType="w" fact="0.8673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r" for="ch" forName="Child2" refType="w" fact="0.8673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r" for="ch" forName="Accent1" refType="w" fact="1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r" for="ch" forName="ParentBackground1" refType="w" fact="0.9765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r" for="ch" forName="Child1" refType="w" fact="0.9765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26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r" for="ch" forName="Parent10" refType="w" fact="0.079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r" for="ch" forName="Parent9" refType="w" fact="0.178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r" for="ch" forName="Parent8" refType="w" fact="0.276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r" for="ch" forName="Parent7" refType="w" fact="0.37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r" for="ch" forName="Parent6" refType="w" fact="0.4736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r" for="ch" forName="Parent5" refType="w" fact="0.5721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r" for="ch" forName="Parent4" refType="w" fact="0.6706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r" for="ch" forName="Parent3" refType="w" fact="0.7691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r" for="ch" forName="Parent2" refType="w" fact="0.8676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r" for="ch" forName="Parent1" refType="w" fact="0.9662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r" for="ch" forName="Accent10" refType="w" fact="0.0953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r" for="ch" forName="ParentBackground10" refType="w" fact="0.0922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r" for="ch" forName="Child10" refType="w" fact="0.0922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r" for="ch" forName="Accent9" refType="w" fact="0.2136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r" for="ch" forName="ParentBackground9" refType="w" fact="0.1907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r" for="ch" forName="Child9" refType="w" fact="0.1907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r" for="ch" forName="Accent8" refType="w" fact="0.3121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r" for="ch" forName="ParentBackground8" refType="w" fact="0.2892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r" for="ch" forName="Child8" refType="w" fact="0.2892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r" for="ch" forName="Accent7" refType="w" fact="0.4107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r" for="ch" forName="ParentBackground7" refType="w" fact="0.3877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r" for="ch" forName="Child7" refType="w" fact="0.3877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r" for="ch" forName="Accent6" refType="w" fact="0.5092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r" for="ch" forName="ParentBackground6" refType="w" fact="0.4863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r" for="ch" forName="Child6" refType="w" fact="0.4863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r" for="ch" forName="Accent5" refType="w" fact="0.6077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r" for="ch" forName="ParentBackground5" refType="w" fact="0.5848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r" for="ch" forName="Child5" refType="w" fact="0.5848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r" for="ch" forName="Accent4" refType="w" fact="0.7062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r" for="ch" forName="ParentBackground4" refType="w" fact="0.6833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r" for="ch" forName="Child4" refType="w" fact="0.6833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r" for="ch" forName="Accent3" refType="w" fact="0.8048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r" for="ch" forName="ParentBackground3" refType="w" fact="0.7818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r" for="ch" forName="Child3" refType="w" fact="0.7818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r" for="ch" forName="Accent2" refType="w" fact="0.9033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r" for="ch" forName="ParentBackground2" refType="w" fact="0.8804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r" for="ch" forName="Child2" refType="w" fact="0.8804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r" for="ch" forName="Accent1" refType="w" fact="1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r" for="ch" forName="ParentBackground1" refType="w" fact="0.9789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r" for="ch" forName="Child1" refType="w" fact="0.9789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27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r" for="ch" forName="Parent11" refType="w" fact="0.0723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r" for="ch" forName="Parent10" refType="w" fact="0.162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r" for="ch" forName="Parent9" refType="w" fact="0.2517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r" for="ch" forName="Parent8" refType="w" fact="0.3414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r" for="ch" forName="Parent7" refType="w" fact="0.4311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r" for="ch" forName="Parent6" refType="w" fact="0.5208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r" for="ch" forName="Parent5" refType="w" fact="0.610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r" for="ch" forName="Parent4" refType="w" fact="0.7001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r" for="ch" forName="Parent3" refType="w" fact="0.7898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r" for="ch" forName="Parent2" refType="w" fact="0.879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r" for="ch" forName="Parent1" refType="w" fact="0.9692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r" for="ch" forName="Accent11" refType="w" fact="0.0868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r" for="ch" forName="ParentBackground11" refType="w" fact="0.0839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r" for="ch" forName="Child11" refType="w" fact="0.0839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r" for="ch" forName="Accent10" refType="w" fact="0.194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r" for="ch" forName="ParentBackground10" refType="w" fact="0.1736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r" for="ch" forName="Child10" refType="w" fact="0.1736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r" for="ch" forName="Accent9" refType="w" fact="0.2842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r" for="ch" forName="ParentBackground9" refType="w" fact="0.2633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r" for="ch" forName="Child9" refType="w" fact="0.2633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r" for="ch" forName="Accent8" refType="w" fact="0.3739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r" for="ch" forName="ParentBackground8" refType="w" fact="0.353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r" for="ch" forName="Child8" refType="w" fact="0.353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r" for="ch" forName="Accent7" refType="w" fact="0.4636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r" for="ch" forName="ParentBackground7" refType="w" fact="0.4427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r" for="ch" forName="Child7" refType="w" fact="0.4427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r" for="ch" forName="Accent6" refType="w" fact="0.5533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r" for="ch" forName="ParentBackground6" refType="w" fact="0.5323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r" for="ch" forName="Child6" refType="w" fact="0.5323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r" for="ch" forName="Accent5" refType="w" fact="0.6429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r" for="ch" forName="ParentBackground5" refType="w" fact="0.622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r" for="ch" forName="Child5" refType="w" fact="0.622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r" for="ch" forName="Accent4" refType="w" fact="0.7326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r" for="ch" forName="ParentBackground4" refType="w" fact="0.7117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r" for="ch" forName="Child4" refType="w" fact="0.7117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r" for="ch" forName="Accent3" refType="w" fact="0.8223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r" for="ch" forName="ParentBackground3" refType="w" fact="0.8014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r" for="ch" forName="Child3" refType="w" fact="0.8014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r" for="ch" forName="Accent2" refType="w" fact="0.912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r" for="ch" forName="ParentBackground2" refType="w" fact="0.8911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r" for="ch" forName="Child2" refType="w" fact="0.8911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r" for="ch" forName="Accent1" refType="w" fact="1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r" for="ch" forName="ParentBackground1" refType="w" fact="0.9808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r" for="ch" forName="Child1" refType="w" fact="0.9808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8">
            <dgm:if name="Name29" axis="followSib" ptType="node" func="cnt" op="equ" val="0">
              <dgm:shape xmlns:r="http://schemas.openxmlformats.org/officeDocument/2006/relationships" type="ellipse" r:blip="">
                <dgm:adjLst/>
              </dgm:shape>
            </dgm:if>
            <dgm:else name="Name30">
              <dgm:choose name="Name31">
                <dgm:if name="Name32" axis="precedSib" ptType="node" func="cnt" op="equ" val="10">
                  <dgm:shape xmlns:r="http://schemas.openxmlformats.org/officeDocument/2006/relationships" type="ellipse" r:blip="">
                    <dgm:adjLst/>
                  </dgm:shape>
                </dgm:if>
                <dgm:else name="Name33">
                  <dgm:choose name="Name34">
                    <dgm:if name="Name35" func="var" arg="dir" op="equ" val="norm">
                      <dgm:shape xmlns:r="http://schemas.openxmlformats.org/officeDocument/2006/relationships" rot="45" type="teardrop" r:blip="">
                        <dgm:adjLst>
                          <dgm:adj idx="1" val="1"/>
                        </dgm:adjLst>
                      </dgm:shape>
                    </dgm:if>
                    <dgm:else name="Name36">
                      <dgm:shape xmlns:r="http://schemas.openxmlformats.org/officeDocument/2006/relationships" rot="225" type="teardrop" r:blip="">
                        <dgm:adjLst>
                          <dgm:adj idx="1" val="1"/>
                        </dgm:adjLst>
                      </dgm:shape>
                    </dgm:else>
                  </dgm:choose>
                </dgm:else>
              </dgm:choose>
            </dgm:else>
          </dgm:choose>
          <dgm:presOf/>
        </dgm:layoutNode>
      </dgm:forEach>
      <dgm:forEach name="parentBackgroundRepeat" axis="self">
        <dgm:layoutNode name="ParentBackground" styleLbl="fgAcc1">
          <dgm:alg type="sp"/>
          <dgm:shape xmlns:r="http://schemas.openxmlformats.org/officeDocument/2006/relationships" type="ellipse" r:blip="">
            <dgm:adjLst/>
          </dgm:shape>
          <dgm:presOf axis="self" ptType="node"/>
        </dgm:layoutNode>
      </dgm:forEach>
    </dgm:forEach>
    <dgm:forEach name="Name37" axis="ch" ptType="node" st="11" cnt="1"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38" ref="accentRepeat"/>
      </dgm:layoutNode>
      <dgm:layoutNode name="ParentBackground11">
        <dgm:alg type="sp"/>
        <dgm:shape xmlns:r="http://schemas.openxmlformats.org/officeDocument/2006/relationships" r:blip="">
          <dgm:adjLst/>
        </dgm:shape>
        <dgm:presOf/>
        <dgm:forEach name="Name39" ref="parentBackgroundRepeat"/>
      </dgm:layoutNode>
      <dgm:choose name="Name40">
        <dgm:if name="Name41" axis="ch" ptType="node" func="cnt" op="gte" val="1">
          <dgm:layoutNode name="Child1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2"/>
      </dgm:choose>
      <dgm:layoutNode name="Parent1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3" axis="ch" ptType="node" st="10" cnt="1"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44" ref="accentRepeat"/>
      </dgm:layoutNode>
      <dgm:layoutNode name="ParentBackground10">
        <dgm:alg type="sp"/>
        <dgm:shape xmlns:r="http://schemas.openxmlformats.org/officeDocument/2006/relationships" r:blip="">
          <dgm:adjLst/>
        </dgm:shape>
        <dgm:presOf/>
        <dgm:forEach name="Name45" ref="parentBackgroundRepeat"/>
      </dgm:layoutNode>
      <dgm:choose name="Name46">
        <dgm:if name="Name47" axis="ch" ptType="node" func="cnt" op="gte" val="1">
          <dgm:layoutNode name="Child10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8"/>
      </dgm:choose>
      <dgm:layoutNode name="Parent10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9" axis="ch" ptType="node" st="9" cnt="1"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ParentBackground9">
        <dgm:alg type="sp"/>
        <dgm:shape xmlns:r="http://schemas.openxmlformats.org/officeDocument/2006/relationships" r:blip="">
          <dgm:adjLst/>
        </dgm:shape>
        <dgm:presOf/>
        <dgm:forEach name="Name51" ref="parentBackgroundRepeat"/>
      </dgm:layoutNode>
      <dgm:choose name="Name52">
        <dgm:if name="Name53" axis="ch" ptType="node" func="cnt" op="gte" val="1">
          <dgm:layoutNode name="Child9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4"/>
      </dgm:choose>
      <dgm:layoutNode name="Parent9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55" axis="ch" ptType="node" st="8" cnt="1"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56" ref="accentRepeat"/>
      </dgm:layoutNode>
      <dgm:layoutNode name="ParentBackground8">
        <dgm:alg type="sp"/>
        <dgm:shape xmlns:r="http://schemas.openxmlformats.org/officeDocument/2006/relationships" r:blip="">
          <dgm:adjLst/>
        </dgm:shape>
        <dgm:presOf/>
        <dgm:forEach name="Name57" ref="parentBackgroundRepeat"/>
      </dgm:layoutNode>
      <dgm:choose name="Name58">
        <dgm:if name="Name59" axis="ch" ptType="node" func="cnt" op="gte" val="1">
          <dgm:layoutNode name="Child8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0"/>
      </dgm:choose>
      <dgm:layoutNode name="Parent8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1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62" ref="accentRepeat"/>
      </dgm:layoutNode>
      <dgm:layoutNode name="ParentBackground7">
        <dgm:alg type="sp"/>
        <dgm:shape xmlns:r="http://schemas.openxmlformats.org/officeDocument/2006/relationships" r:blip="">
          <dgm:adjLst/>
        </dgm:shape>
        <dgm:presOf/>
        <dgm:forEach name="Name63" ref="parentBackgroundRepeat"/>
      </dgm:layoutNode>
      <dgm:choose name="Name64">
        <dgm:if name="Name65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6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68" ref="accentRepeat"/>
      </dgm:layoutNode>
      <dgm:layoutNode name="ParentBackground6">
        <dgm:alg type="sp"/>
        <dgm:shape xmlns:r="http://schemas.openxmlformats.org/officeDocument/2006/relationships" r:blip="">
          <dgm:adjLst/>
        </dgm:shape>
        <dgm:presOf/>
        <dgm:forEach name="Name69" ref="parentBackgroundRepeat"/>
      </dgm:layoutNode>
      <dgm:choose name="Name70">
        <dgm:if name="Name71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3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74" ref="accentRepeat"/>
      </dgm:layoutNode>
      <dgm:layoutNode name="ParentBackground5">
        <dgm:alg type="sp"/>
        <dgm:shape xmlns:r="http://schemas.openxmlformats.org/officeDocument/2006/relationships" r:blip="">
          <dgm:adjLst/>
        </dgm:shape>
        <dgm:presOf/>
        <dgm:forEach name="Name75" ref="parentBackgroundRepeat"/>
      </dgm:layoutNode>
      <dgm:choose name="Name76">
        <dgm:if name="Name77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8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9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80" ref="accentRepeat"/>
      </dgm:layoutNode>
      <dgm:layoutNode name="ParentBackground4">
        <dgm:alg type="sp"/>
        <dgm:shape xmlns:r="http://schemas.openxmlformats.org/officeDocument/2006/relationships" r:blip="">
          <dgm:adjLst/>
        </dgm:shape>
        <dgm:presOf/>
        <dgm:forEach name="Name81" ref="parentBackgroundRepeat"/>
      </dgm:layoutNode>
      <dgm:choose name="Name82">
        <dgm:if name="Name8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layoutNode name="ParentBackground3">
        <dgm:alg type="sp"/>
        <dgm:shape xmlns:r="http://schemas.openxmlformats.org/officeDocument/2006/relationships" r:blip="">
          <dgm:adjLst/>
        </dgm:shape>
        <dgm:presOf/>
        <dgm:forEach name="Name87" ref="parentBackgroundRepeat"/>
      </dgm:layoutNode>
      <dgm:choose name="Name88">
        <dgm:if name="Name89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0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1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92" ref="accentRepeat"/>
      </dgm:layoutNode>
      <dgm:layoutNode name="ParentBackground2" styleLbl="fgAcc1">
        <dgm:alg type="sp"/>
        <dgm:shape xmlns:r="http://schemas.openxmlformats.org/officeDocument/2006/relationships" r:blip="">
          <dgm:adjLst/>
        </dgm:shape>
        <dgm:presOf/>
        <dgm:forEach name="Name93" ref="parentBackgroundRepeat"/>
      </dgm:layoutNode>
      <dgm:choose name="Name94">
        <dgm:if name="Name95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6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7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98" ref="accentRepeat"/>
      </dgm:layoutNode>
      <dgm:layoutNode name="ParentBackground1">
        <dgm:alg type="sp"/>
        <dgm:shape xmlns:r="http://schemas.openxmlformats.org/officeDocument/2006/relationships" r:blip="">
          <dgm:adjLst/>
        </dgm:shape>
        <dgm:presOf/>
        <dgm:forEach name="Name99" ref="parentBackgroundRepeat"/>
      </dgm:layoutNode>
      <dgm:choose name="Name100">
        <dgm:if name="Name101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102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1/3/2024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925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61740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15625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2272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74833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82786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2991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39293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15802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99536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53919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56877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1/3/2024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78756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1/3/2024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97552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1/3/2024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42997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24545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5036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smtClean="0"/>
              <a:pPr/>
              <a:t>1/3/2024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466946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0gaurav4.github.io/final-year23/Diwali%20Sales%20Prediction/web/index.html" TargetMode="External"/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gif"/><Relationship Id="rId3" Type="http://schemas.openxmlformats.org/officeDocument/2006/relationships/diagramLayout" Target="../diagrams/layout1.xml"/><Relationship Id="rId7" Type="http://schemas.openxmlformats.org/officeDocument/2006/relationships/image" Target="../media/image6.gif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8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DBB7454D-DBA1-7E69-D462-C295B786780D}"/>
              </a:ext>
            </a:extLst>
          </p:cNvPr>
          <p:cNvSpPr txBox="1"/>
          <p:nvPr/>
        </p:nvSpPr>
        <p:spPr>
          <a:xfrm>
            <a:off x="6096000" y="1608772"/>
            <a:ext cx="5008441" cy="2123658"/>
          </a:xfrm>
          <a:prstGeom prst="rect">
            <a:avLst/>
          </a:prstGeom>
          <a:noFill/>
          <a:effectLst>
            <a:reflection blurRad="6350" stA="50000" endA="300" endPos="55500" dist="101600" dir="5400000" sy="-100000" algn="bl" rotWithShape="0"/>
          </a:effectLst>
        </p:spPr>
        <p:txBody>
          <a:bodyPr wrap="square" rtlCol="0" anchor="ctr">
            <a:spAutoFit/>
          </a:bodyPr>
          <a:lstStyle/>
          <a:p>
            <a:pPr algn="r"/>
            <a:r>
              <a:rPr lang="en-US" sz="6600" b="1" spc="-150" dirty="0">
                <a:solidFill>
                  <a:prstClr val="white"/>
                </a:solidFill>
                <a:latin typeface="Century Gothic" panose="020B0502020202020204"/>
              </a:rPr>
              <a:t>Diwali Sales Analysis </a:t>
            </a:r>
            <a:r>
              <a:rPr lang="en-US" sz="6600" spc="-150" dirty="0">
                <a:solidFill>
                  <a:prstClr val="white"/>
                </a:solidFill>
                <a:latin typeface="Century Gothic" panose="020B0502020202020204"/>
              </a:rPr>
              <a:t>🪔</a:t>
            </a:r>
            <a:endParaRPr lang="ko-KR" altLang="en-US" sz="6600" spc="-150" dirty="0">
              <a:solidFill>
                <a:prstClr val="white"/>
              </a:solidFill>
              <a:latin typeface="Century Gothic" panose="020B0502020202020204"/>
              <a:cs typeface="Arial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536E2F-B3C0-3E9C-1554-C593E6869A95}"/>
              </a:ext>
            </a:extLst>
          </p:cNvPr>
          <p:cNvSpPr txBox="1"/>
          <p:nvPr/>
        </p:nvSpPr>
        <p:spPr>
          <a:xfrm>
            <a:off x="4955177" y="5419035"/>
            <a:ext cx="6470229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2000" b="1" dirty="0">
                <a:solidFill>
                  <a:prstClr val="white"/>
                </a:solidFill>
                <a:effectLst>
                  <a:outerShdw blurRad="50800" dist="50800" sx="1000" sy="1000" algn="ctr" rotWithShape="0">
                    <a:srgbClr val="000000">
                      <a:alpha val="43137"/>
                    </a:srgbClr>
                  </a:outerShdw>
                </a:effectLst>
                <a:latin typeface="Century Gothic" panose="020B0502020202020204"/>
                <a:cs typeface="Arial" pitchFamily="34" charset="0"/>
              </a:rPr>
              <a:t>Presented By : </a:t>
            </a:r>
          </a:p>
          <a:p>
            <a:pPr algn="r"/>
            <a:r>
              <a:rPr lang="en-US" altLang="ko-KR" sz="2000" b="1" dirty="0">
                <a:solidFill>
                  <a:prstClr val="white"/>
                </a:solidFill>
                <a:effectLst>
                  <a:outerShdw blurRad="50800" dist="50800" sx="1000" sy="1000" algn="ctr" rotWithShape="0">
                    <a:srgbClr val="000000">
                      <a:alpha val="43137"/>
                    </a:srgbClr>
                  </a:outerShdw>
                </a:effectLst>
                <a:latin typeface="Century Gothic" panose="020B0502020202020204"/>
                <a:cs typeface="Arial" pitchFamily="34" charset="0"/>
              </a:rPr>
              <a:t>Ayush Srivastava, Gaurav Tiwari &amp; Pranjal Mishra</a:t>
            </a:r>
            <a:endParaRPr lang="ko-KR" altLang="en-US" sz="2000" b="1" dirty="0">
              <a:solidFill>
                <a:prstClr val="white"/>
              </a:solidFill>
              <a:effectLst>
                <a:outerShdw blurRad="50800" dist="50800" sx="1000" sy="1000" algn="ctr" rotWithShape="0">
                  <a:srgbClr val="000000">
                    <a:alpha val="43137"/>
                  </a:srgbClr>
                </a:outerShdw>
              </a:effectLst>
              <a:latin typeface="Century Gothic" panose="020B0502020202020204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56873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4517AC-3656-9AF0-8264-7C1571DB262A}"/>
              </a:ext>
            </a:extLst>
          </p:cNvPr>
          <p:cNvSpPr txBox="1">
            <a:spLocks/>
          </p:cNvSpPr>
          <p:nvPr/>
        </p:nvSpPr>
        <p:spPr>
          <a:xfrm>
            <a:off x="0" y="-39256"/>
            <a:ext cx="12192000" cy="1130051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03F7C6-5F3D-FA56-FA67-4296053A472F}"/>
              </a:ext>
            </a:extLst>
          </p:cNvPr>
          <p:cNvSpPr txBox="1"/>
          <p:nvPr/>
        </p:nvSpPr>
        <p:spPr>
          <a:xfrm>
            <a:off x="3255103" y="114660"/>
            <a:ext cx="5459186" cy="63094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685800"/>
            <a:r>
              <a:rPr lang="en-US" sz="35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Rounded MT Bold" panose="020F0704030504030204" pitchFamily="34" charset="0"/>
              </a:rPr>
              <a:t>Conclusion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4132A57-C38F-03AB-D389-A3B07D50F34D}"/>
              </a:ext>
            </a:extLst>
          </p:cNvPr>
          <p:cNvGrpSpPr/>
          <p:nvPr/>
        </p:nvGrpSpPr>
        <p:grpSpPr>
          <a:xfrm>
            <a:off x="5353767" y="763411"/>
            <a:ext cx="1075867" cy="142876"/>
            <a:chOff x="4679586" y="878987"/>
            <a:chExt cx="1434489" cy="190501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49066539-0DEC-FA40-4BC8-05DC58EF63B7}"/>
                </a:ext>
              </a:extLst>
            </p:cNvPr>
            <p:cNvSpPr/>
            <p:nvPr/>
          </p:nvSpPr>
          <p:spPr>
            <a:xfrm>
              <a:off x="4679586" y="878987"/>
              <a:ext cx="190500" cy="190499"/>
            </a:xfrm>
            <a:prstGeom prst="ellipse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85800"/>
              <a:endParaRPr lang="en-US" sz="135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D4D2E741-98F0-6A4C-4B18-5DB3AAA6A29F}"/>
                </a:ext>
              </a:extLst>
            </p:cNvPr>
            <p:cNvSpPr/>
            <p:nvPr/>
          </p:nvSpPr>
          <p:spPr>
            <a:xfrm>
              <a:off x="4990736" y="878988"/>
              <a:ext cx="190500" cy="190500"/>
            </a:xfrm>
            <a:prstGeom prst="ellipse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85800"/>
              <a:endParaRPr lang="en-US" sz="135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90BFE23C-6B5A-AC1C-078F-DFD0CA5CE2DD}"/>
                </a:ext>
              </a:extLst>
            </p:cNvPr>
            <p:cNvSpPr/>
            <p:nvPr/>
          </p:nvSpPr>
          <p:spPr>
            <a:xfrm>
              <a:off x="5301523" y="878987"/>
              <a:ext cx="190500" cy="190500"/>
            </a:xfrm>
            <a:prstGeom prst="ellipse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85800"/>
              <a:endParaRPr lang="en-US" sz="135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1F498E1A-A7F1-15FC-835B-1C98E2711CF3}"/>
                </a:ext>
              </a:extLst>
            </p:cNvPr>
            <p:cNvSpPr/>
            <p:nvPr/>
          </p:nvSpPr>
          <p:spPr>
            <a:xfrm>
              <a:off x="5612308" y="878988"/>
              <a:ext cx="190500" cy="190500"/>
            </a:xfrm>
            <a:prstGeom prst="ellipse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85800"/>
              <a:endParaRPr lang="en-US" sz="135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A9E37E3F-1CA4-0D30-1BD4-ABF9E850BAF6}"/>
                </a:ext>
              </a:extLst>
            </p:cNvPr>
            <p:cNvSpPr/>
            <p:nvPr/>
          </p:nvSpPr>
          <p:spPr>
            <a:xfrm>
              <a:off x="5923575" y="878988"/>
              <a:ext cx="190500" cy="190500"/>
            </a:xfrm>
            <a:prstGeom prst="ellipse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85800"/>
              <a:endParaRPr lang="en-US" sz="135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pic>
        <p:nvPicPr>
          <p:cNvPr id="10" name="Content Placeholder 17">
            <a:extLst>
              <a:ext uri="{FF2B5EF4-FFF2-40B4-BE49-F238E27FC236}">
                <a16:creationId xmlns:a16="http://schemas.microsoft.com/office/drawing/2014/main" id="{DD062197-A24C-779B-98BB-11732184C90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54" r="26754"/>
          <a:stretch>
            <a:fillRect/>
          </a:stretch>
        </p:blipFill>
        <p:spPr>
          <a:xfrm>
            <a:off x="7043654" y="1350385"/>
            <a:ext cx="4206093" cy="4398264"/>
          </a:xfrm>
          <a:prstGeom prst="ellipse">
            <a:avLst/>
          </a:prstGeom>
          <a:noFill/>
          <a:ln>
            <a:noFill/>
          </a:ln>
          <a:effectLst>
            <a:outerShdw blurRad="50800" dist="50800" sx="1000" sy="1000" algn="ctr" rotWithShape="0">
              <a:srgbClr val="000000">
                <a:alpha val="99000"/>
              </a:srgbClr>
            </a:outerShdw>
          </a:effectLst>
        </p:spPr>
      </p:pic>
      <p:sp>
        <p:nvSpPr>
          <p:cNvPr id="11" name="Text Placeholder 258">
            <a:extLst>
              <a:ext uri="{FF2B5EF4-FFF2-40B4-BE49-F238E27FC236}">
                <a16:creationId xmlns:a16="http://schemas.microsoft.com/office/drawing/2014/main" id="{C44E7FFA-3965-447A-2E7C-9E1EC0DAE596}"/>
              </a:ext>
            </a:extLst>
          </p:cNvPr>
          <p:cNvSpPr txBox="1">
            <a:spLocks/>
          </p:cNvSpPr>
          <p:nvPr/>
        </p:nvSpPr>
        <p:spPr>
          <a:xfrm>
            <a:off x="778709" y="1538061"/>
            <a:ext cx="6122043" cy="240692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just">
              <a:buFont typeface="Wingdings" panose="05000000000000000000" pitchFamily="2" charset="2"/>
              <a:buChar char="Ø"/>
            </a:pPr>
            <a:r>
              <a:rPr lang="en-US" sz="2800" b="1" spc="300" dirty="0">
                <a:solidFill>
                  <a:schemeClr val="bg1"/>
                </a:solidFill>
                <a:latin typeface="Gabriola" panose="04040605051002020D02" pitchFamily="82" charset="0"/>
              </a:rPr>
              <a:t>We are creating an analysis that insights the Diwali sales data based on your previous sales data.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800" b="1" spc="300" dirty="0">
                <a:solidFill>
                  <a:schemeClr val="bg1"/>
                </a:solidFill>
                <a:latin typeface="Gabriola" panose="04040605051002020D02" pitchFamily="82" charset="0"/>
              </a:rPr>
              <a:t>It helps small businesses, whole sellers, and Startups.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479B4F9-3D00-8034-DEA3-24F23D93C2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033" y="4267175"/>
            <a:ext cx="5398151" cy="2312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0416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250"/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25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25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856AF4E-D404-2898-B809-1DC2E2135F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6630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EE0C733-8A27-9888-12E0-3977AC4230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4767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2C905CD-AEBA-A15A-393A-30E616DE3C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0823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3EB3F2A-D270-BBD4-F652-0BA6907ADE4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0325" y="148046"/>
            <a:ext cx="5762625" cy="6514010"/>
          </a:xfr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5D243CF7-E515-9B2A-4B96-0B73A2E3C953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5919788" y="226422"/>
            <a:ext cx="6211887" cy="6435633"/>
          </a:xfrm>
        </p:spPr>
      </p:pic>
    </p:spTree>
    <p:extLst>
      <p:ext uri="{BB962C8B-B14F-4D97-AF65-F5344CB8AC3E}">
        <p14:creationId xmlns:p14="http://schemas.microsoft.com/office/powerpoint/2010/main" val="38687566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nimated GIF">
            <a:extLst>
              <a:ext uri="{FF2B5EF4-FFF2-40B4-BE49-F238E27FC236}">
                <a16:creationId xmlns:a16="http://schemas.microsoft.com/office/drawing/2014/main" id="{05CB86EE-DB58-D7C2-76F8-0E3FF42D80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493" y="0"/>
            <a:ext cx="1228298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646EB696-CC45-4C7C-BC05-673D4DCAEC82}"/>
              </a:ext>
            </a:extLst>
          </p:cNvPr>
          <p:cNvGrpSpPr/>
          <p:nvPr/>
        </p:nvGrpSpPr>
        <p:grpSpPr>
          <a:xfrm>
            <a:off x="3468549" y="2276475"/>
            <a:ext cx="5269188" cy="3419474"/>
            <a:chOff x="4655870" y="2637505"/>
            <a:chExt cx="2716484" cy="1217603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0390547D-F70B-446A-145C-4109A29AD8AE}"/>
                </a:ext>
              </a:extLst>
            </p:cNvPr>
            <p:cNvGrpSpPr/>
            <p:nvPr/>
          </p:nvGrpSpPr>
          <p:grpSpPr>
            <a:xfrm>
              <a:off x="6233054" y="2743150"/>
              <a:ext cx="1139300" cy="952543"/>
              <a:chOff x="5133714" y="3583707"/>
              <a:chExt cx="474339" cy="396585"/>
            </a:xfrm>
          </p:grpSpPr>
          <p:cxnSp>
            <p:nvCxnSpPr>
              <p:cNvPr id="9" name="Connector: Elbow 8">
                <a:extLst>
                  <a:ext uri="{FF2B5EF4-FFF2-40B4-BE49-F238E27FC236}">
                    <a16:creationId xmlns:a16="http://schemas.microsoft.com/office/drawing/2014/main" id="{9270B690-344E-FB25-61CA-A955CCB1AEFB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5223467" y="3590067"/>
                <a:ext cx="291134" cy="278415"/>
              </a:xfrm>
              <a:prstGeom prst="bentConnector3">
                <a:avLst>
                  <a:gd name="adj1" fmla="val 98706"/>
                </a:avLst>
              </a:prstGeom>
              <a:ln w="38100">
                <a:solidFill>
                  <a:schemeClr val="tx2"/>
                </a:solidFill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Connector: Elbow 9">
                <a:extLst>
                  <a:ext uri="{FF2B5EF4-FFF2-40B4-BE49-F238E27FC236}">
                    <a16:creationId xmlns:a16="http://schemas.microsoft.com/office/drawing/2014/main" id="{62A26679-D390-9C48-82F9-F966B38F25CC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5172591" y="3544830"/>
                <a:ext cx="396585" cy="474339"/>
              </a:xfrm>
              <a:prstGeom prst="bentConnector3">
                <a:avLst>
                  <a:gd name="adj1" fmla="val 101319"/>
                </a:avLst>
              </a:prstGeom>
              <a:ln w="38100">
                <a:solidFill>
                  <a:schemeClr val="tx2"/>
                </a:solidFill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089FEA98-1F50-F9FB-DC4A-A3001356094C}"/>
                </a:ext>
              </a:extLst>
            </p:cNvPr>
            <p:cNvCxnSpPr>
              <a:cxnSpLocks/>
            </p:cNvCxnSpPr>
            <p:nvPr/>
          </p:nvCxnSpPr>
          <p:spPr>
            <a:xfrm>
              <a:off x="6001025" y="2637505"/>
              <a:ext cx="13087" cy="1217603"/>
            </a:xfrm>
            <a:prstGeom prst="line">
              <a:avLst/>
            </a:prstGeom>
            <a:ln w="38100">
              <a:solidFill>
                <a:schemeClr val="tx2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794CB99F-76CA-2FC8-7AF4-CC01F2CAE6FC}"/>
                </a:ext>
              </a:extLst>
            </p:cNvPr>
            <p:cNvGrpSpPr/>
            <p:nvPr/>
          </p:nvGrpSpPr>
          <p:grpSpPr>
            <a:xfrm flipH="1">
              <a:off x="4655870" y="2743153"/>
              <a:ext cx="1159245" cy="952554"/>
              <a:chOff x="5125409" y="3583703"/>
              <a:chExt cx="482643" cy="396589"/>
            </a:xfrm>
          </p:grpSpPr>
          <p:cxnSp>
            <p:nvCxnSpPr>
              <p:cNvPr id="7" name="Connector: Elbow 6">
                <a:extLst>
                  <a:ext uri="{FF2B5EF4-FFF2-40B4-BE49-F238E27FC236}">
                    <a16:creationId xmlns:a16="http://schemas.microsoft.com/office/drawing/2014/main" id="{ECC7D5BC-7EDE-7798-5B59-FEE0219AF525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5217648" y="3581177"/>
                <a:ext cx="291129" cy="296190"/>
              </a:xfrm>
              <a:prstGeom prst="bentConnector3">
                <a:avLst>
                  <a:gd name="adj1" fmla="val 100929"/>
                </a:avLst>
              </a:prstGeom>
              <a:ln w="38100">
                <a:solidFill>
                  <a:schemeClr val="tx2"/>
                </a:solidFill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Connector: Elbow 7">
                <a:extLst>
                  <a:ext uri="{FF2B5EF4-FFF2-40B4-BE49-F238E27FC236}">
                    <a16:creationId xmlns:a16="http://schemas.microsoft.com/office/drawing/2014/main" id="{700D4F2D-C6ED-B778-B240-285316B55288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5168436" y="3540676"/>
                <a:ext cx="396589" cy="482643"/>
              </a:xfrm>
              <a:prstGeom prst="bentConnector3">
                <a:avLst>
                  <a:gd name="adj1" fmla="val 99215"/>
                </a:avLst>
              </a:prstGeom>
              <a:ln w="38100">
                <a:solidFill>
                  <a:schemeClr val="tx2"/>
                </a:solidFill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1" name="Freeform 13">
            <a:extLst>
              <a:ext uri="{FF2B5EF4-FFF2-40B4-BE49-F238E27FC236}">
                <a16:creationId xmlns:a16="http://schemas.microsoft.com/office/drawing/2014/main" id="{63D4AE25-5F02-518D-7754-DD8202DB3C26}"/>
              </a:ext>
            </a:extLst>
          </p:cNvPr>
          <p:cNvSpPr>
            <a:spLocks noChangeAspect="1"/>
          </p:cNvSpPr>
          <p:nvPr/>
        </p:nvSpPr>
        <p:spPr>
          <a:xfrm flipH="1">
            <a:off x="4407863" y="720161"/>
            <a:ext cx="3390559" cy="1826772"/>
          </a:xfrm>
          <a:custGeom>
            <a:avLst/>
            <a:gdLst/>
            <a:ahLst/>
            <a:cxnLst/>
            <a:rect l="l" t="t" r="r" b="b"/>
            <a:pathLst>
              <a:path w="1872168" h="1008693">
                <a:moveTo>
                  <a:pt x="699542" y="162"/>
                </a:moveTo>
                <a:cubicBezTo>
                  <a:pt x="683169" y="534"/>
                  <a:pt x="666273" y="1556"/>
                  <a:pt x="648845" y="3291"/>
                </a:cubicBezTo>
                <a:cubicBezTo>
                  <a:pt x="357120" y="49686"/>
                  <a:pt x="273885" y="284789"/>
                  <a:pt x="274981" y="413694"/>
                </a:cubicBezTo>
                <a:cubicBezTo>
                  <a:pt x="4451" y="471904"/>
                  <a:pt x="-11347" y="662854"/>
                  <a:pt x="4101" y="753457"/>
                </a:cubicBezTo>
                <a:cubicBezTo>
                  <a:pt x="42383" y="946818"/>
                  <a:pt x="296257" y="1004273"/>
                  <a:pt x="384912" y="1005378"/>
                </a:cubicBezTo>
                <a:lnTo>
                  <a:pt x="1507196" y="1008693"/>
                </a:lnTo>
                <a:cubicBezTo>
                  <a:pt x="1646895" y="1000406"/>
                  <a:pt x="1746295" y="947371"/>
                  <a:pt x="1825546" y="854557"/>
                </a:cubicBezTo>
                <a:cubicBezTo>
                  <a:pt x="1897410" y="760086"/>
                  <a:pt x="1873973" y="626012"/>
                  <a:pt x="1836613" y="558208"/>
                </a:cubicBezTo>
                <a:cubicBezTo>
                  <a:pt x="1808089" y="509360"/>
                  <a:pt x="1675919" y="402617"/>
                  <a:pt x="1507617" y="430504"/>
                </a:cubicBezTo>
                <a:cubicBezTo>
                  <a:pt x="1525469" y="335682"/>
                  <a:pt x="1477961" y="244522"/>
                  <a:pt x="1398003" y="206286"/>
                </a:cubicBezTo>
                <a:cubicBezTo>
                  <a:pt x="1299806" y="153261"/>
                  <a:pt x="1182195" y="177294"/>
                  <a:pt x="1108176" y="215068"/>
                </a:cubicBezTo>
                <a:cubicBezTo>
                  <a:pt x="1072916" y="135306"/>
                  <a:pt x="945134" y="-5422"/>
                  <a:pt x="699542" y="162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altLang="ko-KR" sz="2400" b="1" u="sng" dirty="0">
              <a:solidFill>
                <a:schemeClr val="tx1"/>
              </a:solidFill>
              <a:cs typeface="Arial" pitchFamily="34" charset="0"/>
            </a:endParaRPr>
          </a:p>
          <a:p>
            <a:pPr algn="ctr"/>
            <a:r>
              <a:rPr lang="en-US" altLang="ko-KR" sz="2400" b="1" u="sng" dirty="0">
                <a:solidFill>
                  <a:schemeClr val="tx1"/>
                </a:solidFill>
                <a:cs typeface="Arial" pitchFamily="34" charset="0"/>
              </a:rPr>
              <a:t>Diwali Sales Analysis </a:t>
            </a:r>
            <a:r>
              <a:rPr lang="ko-KR" altLang="en-US" sz="2400" b="1" u="sng" dirty="0">
                <a:solidFill>
                  <a:schemeClr val="tx1"/>
                </a:solidFill>
                <a:cs typeface="Arial" pitchFamily="34" charset="0"/>
              </a:rPr>
              <a:t>🪔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5C4AD8E-E79D-0AE9-B988-0F7240378419}"/>
              </a:ext>
            </a:extLst>
          </p:cNvPr>
          <p:cNvSpPr/>
          <p:nvPr/>
        </p:nvSpPr>
        <p:spPr>
          <a:xfrm>
            <a:off x="-9524" y="2836196"/>
            <a:ext cx="12196762" cy="1360392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77A8E1C-C314-FA93-5EC8-0DEC86D5BCAD}"/>
              </a:ext>
            </a:extLst>
          </p:cNvPr>
          <p:cNvSpPr/>
          <p:nvPr/>
        </p:nvSpPr>
        <p:spPr>
          <a:xfrm>
            <a:off x="-4762" y="2938634"/>
            <a:ext cx="12196762" cy="1155517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A8AD4FE-AAAB-8221-2475-DCBB22F57380}"/>
              </a:ext>
            </a:extLst>
          </p:cNvPr>
          <p:cNvSpPr txBox="1"/>
          <p:nvPr/>
        </p:nvSpPr>
        <p:spPr>
          <a:xfrm>
            <a:off x="-4762" y="2888660"/>
            <a:ext cx="12192000" cy="1015663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altLang="ko-KR" sz="6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cs typeface="Arial" pitchFamily="34" charset="0"/>
              </a:rPr>
              <a:t>THANK YOU</a:t>
            </a:r>
            <a:endParaRPr lang="ko-KR" altLang="en-US" sz="6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cs typeface="Arial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9060F4E-21F7-A985-B305-84531A5B167D}"/>
              </a:ext>
            </a:extLst>
          </p:cNvPr>
          <p:cNvSpPr txBox="1"/>
          <p:nvPr/>
        </p:nvSpPr>
        <p:spPr>
          <a:xfrm>
            <a:off x="-18242" y="5798387"/>
            <a:ext cx="12192000" cy="1015663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altLang="ko-KR" sz="60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cs typeface="Arial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Project Link </a:t>
            </a:r>
            <a:r>
              <a:rPr lang="ko-KR" altLang="en-US" sz="60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cs typeface="Arial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🔗</a:t>
            </a:r>
            <a:endParaRPr lang="ko-KR" altLang="en-US" sz="6000" b="1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18289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" fill="hold"/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" fill="hold"/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Rectangle 1">
            <a:extLst>
              <a:ext uri="{FF2B5EF4-FFF2-40B4-BE49-F238E27FC236}">
                <a16:creationId xmlns:a16="http://schemas.microsoft.com/office/drawing/2014/main" id="{065EA501-0380-0507-C9CA-31231DF68A47}"/>
              </a:ext>
            </a:extLst>
          </p:cNvPr>
          <p:cNvSpPr/>
          <p:nvPr/>
        </p:nvSpPr>
        <p:spPr>
          <a:xfrm>
            <a:off x="626498" y="1561777"/>
            <a:ext cx="10070079" cy="2677656"/>
          </a:xfrm>
          <a:prstGeom prst="rect">
            <a:avLst/>
          </a:prstGeom>
        </p:spPr>
        <p:txBody>
          <a:bodyPr wrap="square" lIns="91440" tIns="45720" rIns="91440" bIns="45720">
            <a:spAutoFit/>
          </a:bodyPr>
          <a:lstStyle/>
          <a:p>
            <a:pPr marL="342900" indent="-342900" defTabSz="914400">
              <a:buFont typeface="Arial" panose="020B0604020202020204" pitchFamily="34" charset="0"/>
              <a:buChar char="•"/>
              <a:defRPr/>
            </a:pPr>
            <a:r>
              <a:rPr lang="en-US" sz="2800" dirty="0">
                <a:latin typeface="High Tower Text" panose="02040502050506030303" pitchFamily="18" charset="0"/>
              </a:rPr>
              <a:t>Diwali Sales data is analyze for small businesses overview.</a:t>
            </a: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igh Tower Text" panose="02040502050506030303" pitchFamily="18" charset="0"/>
            </a:endParaRPr>
          </a:p>
          <a:p>
            <a:pPr marL="342900" marR="0" lvl="0" indent="-34290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i="0" u="none" strike="noStrike" kern="0" normalizeH="0" baseline="0" noProof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High Tower Text" panose="02040502050506030303" pitchFamily="18" charset="0"/>
              </a:rPr>
              <a:t>Method of exploring and analyzing data recorded over a </a:t>
            </a:r>
            <a:r>
              <a:rPr kumimoji="0" lang="en-US" sz="2800" i="1" u="none" strike="noStrike" kern="0" normalizeH="0" baseline="0" noProof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High Tower Text" panose="02040502050506030303" pitchFamily="18" charset="0"/>
              </a:rPr>
              <a:t>set period of time.</a:t>
            </a:r>
          </a:p>
          <a:p>
            <a:pPr marL="342900" indent="-342900" defTabSz="914400">
              <a:buFont typeface="Arial" panose="020B0604020202020204" pitchFamily="34" charset="0"/>
              <a:buChar char="•"/>
              <a:defRPr/>
            </a:pPr>
            <a:r>
              <a:rPr lang="en-US" sz="2800" dirty="0">
                <a:solidFill>
                  <a:schemeClr val="tx1"/>
                </a:solidFill>
                <a:latin typeface="High Tower Text" panose="02040502050506030303" pitchFamily="18" charset="0"/>
              </a:rPr>
              <a:t>This analysis is used to make future predictions.</a:t>
            </a:r>
          </a:p>
          <a:p>
            <a:pPr marL="342900" indent="-342900" defTabSz="914400">
              <a:buFont typeface="Arial" panose="020B0604020202020204" pitchFamily="34" charset="0"/>
              <a:buChar char="•"/>
              <a:defRPr/>
            </a:pPr>
            <a:endParaRPr lang="en-US" sz="2800" dirty="0">
              <a:latin typeface="High Tower Text" panose="02040502050506030303" pitchFamily="18" charset="0"/>
            </a:endParaRPr>
          </a:p>
          <a:p>
            <a:pPr defTabSz="914400">
              <a:defRPr/>
            </a:pPr>
            <a:r>
              <a:rPr lang="en-US" sz="2800" dirty="0">
                <a:solidFill>
                  <a:schemeClr val="tx1"/>
                </a:solidFill>
                <a:latin typeface="High Tower Text" panose="02040502050506030303" pitchFamily="18" charset="0"/>
              </a:rPr>
              <a:t>Datasets :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5A1BBE0-D47D-1CD3-BB99-FBC1A652044E}"/>
              </a:ext>
            </a:extLst>
          </p:cNvPr>
          <p:cNvSpPr txBox="1">
            <a:spLocks/>
          </p:cNvSpPr>
          <p:nvPr/>
        </p:nvSpPr>
        <p:spPr>
          <a:xfrm>
            <a:off x="0" y="-39256"/>
            <a:ext cx="12192000" cy="1130051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0E55C5-5C5A-3515-076F-8F2F3DEDCE4F}"/>
              </a:ext>
            </a:extLst>
          </p:cNvPr>
          <p:cNvSpPr txBox="1"/>
          <p:nvPr/>
        </p:nvSpPr>
        <p:spPr>
          <a:xfrm>
            <a:off x="3255103" y="114660"/>
            <a:ext cx="5459186" cy="63094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685800"/>
            <a:r>
              <a:rPr lang="en-US" sz="35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Rounded MT Bold" panose="020F0704030504030204" pitchFamily="34" charset="0"/>
              </a:rPr>
              <a:t>Introduction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BFE674-E2A3-7CD4-1A57-C68B68A9495F}"/>
              </a:ext>
            </a:extLst>
          </p:cNvPr>
          <p:cNvSpPr txBox="1"/>
          <p:nvPr/>
        </p:nvSpPr>
        <p:spPr>
          <a:xfrm>
            <a:off x="426720" y="4478062"/>
            <a:ext cx="405490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High Tower Text" panose="02040502050506030303" pitchFamily="18" charset="0"/>
              </a:rPr>
              <a:t>Amazon Great Indian Sales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High Tower Text" panose="02040502050506030303" pitchFamily="18" charset="0"/>
              </a:rPr>
              <a:t>Flipkart Big Billion Days Sale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High Tower Text" panose="02040502050506030303" pitchFamily="18" charset="0"/>
              </a:rPr>
              <a:t>Walmart Sales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CDA822F-2570-0E34-DC28-DCE7AD38C3B3}"/>
              </a:ext>
            </a:extLst>
          </p:cNvPr>
          <p:cNvGrpSpPr/>
          <p:nvPr/>
        </p:nvGrpSpPr>
        <p:grpSpPr>
          <a:xfrm>
            <a:off x="5353767" y="763411"/>
            <a:ext cx="1075867" cy="142876"/>
            <a:chOff x="4679586" y="878987"/>
            <a:chExt cx="1434489" cy="190501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BCF0A88-A28D-35A5-5524-F8A1D33D4042}"/>
                </a:ext>
              </a:extLst>
            </p:cNvPr>
            <p:cNvSpPr/>
            <p:nvPr/>
          </p:nvSpPr>
          <p:spPr>
            <a:xfrm>
              <a:off x="4679586" y="878987"/>
              <a:ext cx="190500" cy="190499"/>
            </a:xfrm>
            <a:prstGeom prst="ellipse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85800"/>
              <a:endParaRPr lang="en-US" sz="135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BAF51E5-9477-B857-8238-19EE4A9E3983}"/>
                </a:ext>
              </a:extLst>
            </p:cNvPr>
            <p:cNvSpPr/>
            <p:nvPr/>
          </p:nvSpPr>
          <p:spPr>
            <a:xfrm>
              <a:off x="4990736" y="878988"/>
              <a:ext cx="190500" cy="190500"/>
            </a:xfrm>
            <a:prstGeom prst="ellipse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85800"/>
              <a:endParaRPr lang="en-US" sz="135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4F6532F-6891-C9C4-4F8F-4E7B3B3256BC}"/>
                </a:ext>
              </a:extLst>
            </p:cNvPr>
            <p:cNvSpPr/>
            <p:nvPr/>
          </p:nvSpPr>
          <p:spPr>
            <a:xfrm>
              <a:off x="5301523" y="878987"/>
              <a:ext cx="190500" cy="190500"/>
            </a:xfrm>
            <a:prstGeom prst="ellipse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85800"/>
              <a:endParaRPr lang="en-US" sz="135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D0759F23-7A13-C277-29C4-6F73DDDECFCD}"/>
                </a:ext>
              </a:extLst>
            </p:cNvPr>
            <p:cNvSpPr/>
            <p:nvPr/>
          </p:nvSpPr>
          <p:spPr>
            <a:xfrm>
              <a:off x="5612308" y="878988"/>
              <a:ext cx="190500" cy="190500"/>
            </a:xfrm>
            <a:prstGeom prst="ellipse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85800"/>
              <a:endParaRPr lang="en-US" sz="135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0920B77D-5518-B489-0CA9-0852424BC3EA}"/>
                </a:ext>
              </a:extLst>
            </p:cNvPr>
            <p:cNvSpPr/>
            <p:nvPr/>
          </p:nvSpPr>
          <p:spPr>
            <a:xfrm>
              <a:off x="5923575" y="878988"/>
              <a:ext cx="190500" cy="190500"/>
            </a:xfrm>
            <a:prstGeom prst="ellipse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85800"/>
              <a:endParaRPr lang="en-US" sz="135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pic>
        <p:nvPicPr>
          <p:cNvPr id="1028" name="Picture 4" descr="GIF by Flipkart">
            <a:extLst>
              <a:ext uri="{FF2B5EF4-FFF2-40B4-BE49-F238E27FC236}">
                <a16:creationId xmlns:a16="http://schemas.microsoft.com/office/drawing/2014/main" id="{2820712B-CE67-7FCC-BDC8-D00BA1B4B8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7646" y="4170265"/>
            <a:ext cx="3387634" cy="2154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mazon design GIF">
            <a:extLst>
              <a:ext uri="{FF2B5EF4-FFF2-40B4-BE49-F238E27FC236}">
                <a16:creationId xmlns:a16="http://schemas.microsoft.com/office/drawing/2014/main" id="{B86618F5-A67A-0279-2B3F-1B8081E8B4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9840" y="4170265"/>
            <a:ext cx="3239587" cy="2154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97592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B4F6CDFA-A9F2-87B0-F221-7377FBFB84A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74427284"/>
              </p:ext>
            </p:extLst>
          </p:nvPr>
        </p:nvGraphicFramePr>
        <p:xfrm>
          <a:off x="2534194" y="1942011"/>
          <a:ext cx="6505303" cy="28912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7" name="Picture 2" descr="animation illustration GIF">
            <a:extLst>
              <a:ext uri="{FF2B5EF4-FFF2-40B4-BE49-F238E27FC236}">
                <a16:creationId xmlns:a16="http://schemas.microsoft.com/office/drawing/2014/main" id="{B5567EC2-4C52-E489-5CDB-C9A43F4C46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8240" y="3008579"/>
            <a:ext cx="1159822" cy="1159822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 descr="gundysdelicias coins inversion monedas sanvishops GIF">
            <a:extLst>
              <a:ext uri="{FF2B5EF4-FFF2-40B4-BE49-F238E27FC236}">
                <a16:creationId xmlns:a16="http://schemas.microsoft.com/office/drawing/2014/main" id="{25E6BB7F-70F3-E328-1D58-EAC21FA2DB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9508" y="2009151"/>
            <a:ext cx="1158721" cy="1158721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6" descr="chrome GIF">
            <a:extLst>
              <a:ext uri="{FF2B5EF4-FFF2-40B4-BE49-F238E27FC236}">
                <a16:creationId xmlns:a16="http://schemas.microsoft.com/office/drawing/2014/main" id="{47CEFDB3-24A8-7826-31DE-3775505B1B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1241" y="4142524"/>
            <a:ext cx="1507391" cy="1003782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itle 1">
            <a:extLst>
              <a:ext uri="{FF2B5EF4-FFF2-40B4-BE49-F238E27FC236}">
                <a16:creationId xmlns:a16="http://schemas.microsoft.com/office/drawing/2014/main" id="{79B50A1F-58E4-C890-B84F-97500513F8AA}"/>
              </a:ext>
            </a:extLst>
          </p:cNvPr>
          <p:cNvSpPr txBox="1">
            <a:spLocks/>
          </p:cNvSpPr>
          <p:nvPr/>
        </p:nvSpPr>
        <p:spPr>
          <a:xfrm>
            <a:off x="0" y="-39256"/>
            <a:ext cx="12192000" cy="1130051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AD3F147-BBE9-CF24-E435-8D0C7743E0ED}"/>
              </a:ext>
            </a:extLst>
          </p:cNvPr>
          <p:cNvSpPr txBox="1"/>
          <p:nvPr/>
        </p:nvSpPr>
        <p:spPr>
          <a:xfrm>
            <a:off x="3255103" y="114660"/>
            <a:ext cx="5459186" cy="63094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685800"/>
            <a:r>
              <a:rPr lang="en-US" sz="35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Rounded MT Bold" panose="020F0704030504030204" pitchFamily="34" charset="0"/>
              </a:rPr>
              <a:t>Problem Statement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CC14B1E-088B-CF27-6FA8-03014B70451D}"/>
              </a:ext>
            </a:extLst>
          </p:cNvPr>
          <p:cNvGrpSpPr/>
          <p:nvPr/>
        </p:nvGrpSpPr>
        <p:grpSpPr>
          <a:xfrm>
            <a:off x="5353767" y="763411"/>
            <a:ext cx="1075867" cy="142876"/>
            <a:chOff x="4679586" y="878987"/>
            <a:chExt cx="1434489" cy="190501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BF0933D5-F63F-7E54-B92D-EC3DB7E56DC6}"/>
                </a:ext>
              </a:extLst>
            </p:cNvPr>
            <p:cNvSpPr/>
            <p:nvPr/>
          </p:nvSpPr>
          <p:spPr>
            <a:xfrm>
              <a:off x="4679586" y="878987"/>
              <a:ext cx="190500" cy="190499"/>
            </a:xfrm>
            <a:prstGeom prst="ellipse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85800"/>
              <a:endParaRPr lang="en-US" sz="135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22FEB837-6188-FC0B-197C-73D0860D5811}"/>
                </a:ext>
              </a:extLst>
            </p:cNvPr>
            <p:cNvSpPr/>
            <p:nvPr/>
          </p:nvSpPr>
          <p:spPr>
            <a:xfrm>
              <a:off x="4990736" y="878988"/>
              <a:ext cx="190500" cy="190500"/>
            </a:xfrm>
            <a:prstGeom prst="ellipse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85800"/>
              <a:endParaRPr lang="en-US" sz="135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57B7E892-E75C-2523-546A-D87CD429C3A7}"/>
                </a:ext>
              </a:extLst>
            </p:cNvPr>
            <p:cNvSpPr/>
            <p:nvPr/>
          </p:nvSpPr>
          <p:spPr>
            <a:xfrm>
              <a:off x="5301523" y="878987"/>
              <a:ext cx="190500" cy="190500"/>
            </a:xfrm>
            <a:prstGeom prst="ellipse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85800"/>
              <a:endParaRPr lang="en-US" sz="135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FBEC7CF5-B6D0-81BE-A9CF-669B988B5454}"/>
                </a:ext>
              </a:extLst>
            </p:cNvPr>
            <p:cNvSpPr/>
            <p:nvPr/>
          </p:nvSpPr>
          <p:spPr>
            <a:xfrm>
              <a:off x="5612308" y="878988"/>
              <a:ext cx="190500" cy="190500"/>
            </a:xfrm>
            <a:prstGeom prst="ellipse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85800"/>
              <a:endParaRPr lang="en-US" sz="135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D8E43C92-D1E1-9790-79D4-014A98B7A9E0}"/>
                </a:ext>
              </a:extLst>
            </p:cNvPr>
            <p:cNvSpPr/>
            <p:nvPr/>
          </p:nvSpPr>
          <p:spPr>
            <a:xfrm>
              <a:off x="5923575" y="878988"/>
              <a:ext cx="190500" cy="190500"/>
            </a:xfrm>
            <a:prstGeom prst="ellipse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85800"/>
              <a:endParaRPr lang="en-US" sz="135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303053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A9B033F8-50F3-416E-AFC4-25F191ABE85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"/>
                                        <p:tgtEl>
                                          <p:spTgt spid="6">
                                            <p:graphicEl>
                                              <a:dgm id="{A9B033F8-50F3-416E-AFC4-25F191ABE85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FE91B0CA-9772-4938-BE2D-5A3C32801E1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100"/>
                                        <p:tgtEl>
                                          <p:spTgt spid="6">
                                            <p:graphicEl>
                                              <a:dgm id="{FE91B0CA-9772-4938-BE2D-5A3C32801E1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9610F976-92A8-46D9-9446-FD4D8F6B747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100"/>
                                        <p:tgtEl>
                                          <p:spTgt spid="6">
                                            <p:graphicEl>
                                              <a:dgm id="{9610F976-92A8-46D9-9446-FD4D8F6B747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FC3CCC59-AC0E-4788-933E-0E60F415635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100"/>
                                        <p:tgtEl>
                                          <p:spTgt spid="6">
                                            <p:graphicEl>
                                              <a:dgm id="{FC3CCC59-AC0E-4788-933E-0E60F415635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745DB972-A8C1-4C27-8C18-DB7A1A031E7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100"/>
                                        <p:tgtEl>
                                          <p:spTgt spid="6">
                                            <p:graphicEl>
                                              <a:dgm id="{745DB972-A8C1-4C27-8C18-DB7A1A031E7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11B20C60-7434-427A-8A33-60D2674DD7D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100"/>
                                        <p:tgtEl>
                                          <p:spTgt spid="6">
                                            <p:graphicEl>
                                              <a:dgm id="{11B20C60-7434-427A-8A33-60D2674DD7D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4" presetClass="entr" presetSubtype="5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30" dur="1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4" presetClass="entr" presetSubtype="5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33" dur="1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4" presetClass="entr" presetSubtype="5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36" dur="1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Sub>
          <a:bldDgm bld="lvlOne"/>
        </p:bldSub>
      </p:bldGraphic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96">
            <a:extLst>
              <a:ext uri="{FF2B5EF4-FFF2-40B4-BE49-F238E27FC236}">
                <a16:creationId xmlns:a16="http://schemas.microsoft.com/office/drawing/2014/main" id="{6D2E7B86-F19E-ADAA-6455-1ACC6A7EF9AD}"/>
              </a:ext>
            </a:extLst>
          </p:cNvPr>
          <p:cNvSpPr/>
          <p:nvPr/>
        </p:nvSpPr>
        <p:spPr>
          <a:xfrm>
            <a:off x="5991707" y="3176117"/>
            <a:ext cx="1219927" cy="38365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Circle: Hollow 2">
            <a:extLst>
              <a:ext uri="{FF2B5EF4-FFF2-40B4-BE49-F238E27FC236}">
                <a16:creationId xmlns:a16="http://schemas.microsoft.com/office/drawing/2014/main" id="{A1B86239-4197-4AB3-3BD2-E8905D059DD1}"/>
              </a:ext>
            </a:extLst>
          </p:cNvPr>
          <p:cNvSpPr/>
          <p:nvPr/>
        </p:nvSpPr>
        <p:spPr>
          <a:xfrm>
            <a:off x="6470682" y="2036545"/>
            <a:ext cx="1519597" cy="1519601"/>
          </a:xfrm>
          <a:prstGeom prst="donu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4" name="Rounded Rectangle 96">
            <a:extLst>
              <a:ext uri="{FF2B5EF4-FFF2-40B4-BE49-F238E27FC236}">
                <a16:creationId xmlns:a16="http://schemas.microsoft.com/office/drawing/2014/main" id="{2F325421-7BF9-9AE2-5F91-F6246FE825A7}"/>
              </a:ext>
            </a:extLst>
          </p:cNvPr>
          <p:cNvSpPr/>
          <p:nvPr/>
        </p:nvSpPr>
        <p:spPr>
          <a:xfrm>
            <a:off x="7351293" y="2043349"/>
            <a:ext cx="3126291" cy="39843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Rounded Rectangle 96">
            <a:extLst>
              <a:ext uri="{FF2B5EF4-FFF2-40B4-BE49-F238E27FC236}">
                <a16:creationId xmlns:a16="http://schemas.microsoft.com/office/drawing/2014/main" id="{2291FE02-7D62-3377-7555-AD08AF9CA1BA}"/>
              </a:ext>
            </a:extLst>
          </p:cNvPr>
          <p:cNvSpPr/>
          <p:nvPr/>
        </p:nvSpPr>
        <p:spPr>
          <a:xfrm>
            <a:off x="4734089" y="4315687"/>
            <a:ext cx="1219927" cy="38365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Circle: Hollow 5">
            <a:extLst>
              <a:ext uri="{FF2B5EF4-FFF2-40B4-BE49-F238E27FC236}">
                <a16:creationId xmlns:a16="http://schemas.microsoft.com/office/drawing/2014/main" id="{DCB8948A-3D70-0647-046E-565718BB84EF}"/>
              </a:ext>
            </a:extLst>
          </p:cNvPr>
          <p:cNvSpPr/>
          <p:nvPr/>
        </p:nvSpPr>
        <p:spPr>
          <a:xfrm>
            <a:off x="5213062" y="3176117"/>
            <a:ext cx="1519599" cy="1519599"/>
          </a:xfrm>
          <a:prstGeom prst="donu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" name="Rounded Rectangle 96">
            <a:extLst>
              <a:ext uri="{FF2B5EF4-FFF2-40B4-BE49-F238E27FC236}">
                <a16:creationId xmlns:a16="http://schemas.microsoft.com/office/drawing/2014/main" id="{2E84FB10-E551-5B3A-ABD3-F2FA148A224B}"/>
              </a:ext>
            </a:extLst>
          </p:cNvPr>
          <p:cNvSpPr/>
          <p:nvPr/>
        </p:nvSpPr>
        <p:spPr>
          <a:xfrm>
            <a:off x="1694046" y="5455258"/>
            <a:ext cx="3002351" cy="38003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Circle: Hollow 7">
            <a:extLst>
              <a:ext uri="{FF2B5EF4-FFF2-40B4-BE49-F238E27FC236}">
                <a16:creationId xmlns:a16="http://schemas.microsoft.com/office/drawing/2014/main" id="{98A14BAD-C6FC-CC5D-C566-7142CD0B96CD}"/>
              </a:ext>
            </a:extLst>
          </p:cNvPr>
          <p:cNvSpPr/>
          <p:nvPr/>
        </p:nvSpPr>
        <p:spPr>
          <a:xfrm>
            <a:off x="3955443" y="4315689"/>
            <a:ext cx="1519599" cy="1519599"/>
          </a:xfrm>
          <a:prstGeom prst="donut">
            <a:avLst/>
          </a:prstGeom>
          <a:solidFill>
            <a:srgbClr val="00B05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6A6B80-4E28-DE7E-646D-3E40A1924940}"/>
              </a:ext>
            </a:extLst>
          </p:cNvPr>
          <p:cNvSpPr txBox="1"/>
          <p:nvPr/>
        </p:nvSpPr>
        <p:spPr>
          <a:xfrm>
            <a:off x="3503897" y="2208667"/>
            <a:ext cx="36803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High Tower Text" panose="02040502050506030303" pitchFamily="18" charset="0"/>
                <a:ea typeface="Georgia" panose="02040502050405020303" pitchFamily="18" charset="0"/>
                <a:cs typeface="Georgia" panose="02040502050405020303" pitchFamily="18" charset="0"/>
              </a:rPr>
              <a:t>Our objective is to make</a:t>
            </a:r>
          </a:p>
          <a:p>
            <a:r>
              <a:rPr lang="en-IN" b="1" dirty="0">
                <a:latin typeface="High Tower Text" panose="02040502050506030303" pitchFamily="18" charset="0"/>
                <a:ea typeface="Georgia" panose="02040502050405020303" pitchFamily="18" charset="0"/>
                <a:cs typeface="Georgia" panose="02040502050405020303" pitchFamily="18" charset="0"/>
              </a:rPr>
              <a:t>analysis for small businesses.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AB7FCC-8AB4-2166-1F17-D1970422EBB7}"/>
              </a:ext>
            </a:extLst>
          </p:cNvPr>
          <p:cNvSpPr txBox="1"/>
          <p:nvPr/>
        </p:nvSpPr>
        <p:spPr>
          <a:xfrm>
            <a:off x="6874134" y="3728268"/>
            <a:ext cx="36803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High Tower Text" panose="02040502050506030303" pitchFamily="18" charset="0"/>
                <a:ea typeface="Georgia" panose="02040502050405020303" pitchFamily="18" charset="0"/>
                <a:cs typeface="Georgia" panose="02040502050405020303" pitchFamily="18" charset="0"/>
              </a:rPr>
              <a:t>We will be creating simple &amp; interesting report.</a:t>
            </a:r>
            <a:endParaRPr lang="en-IN" b="1" dirty="0">
              <a:latin typeface="High Tower Text" panose="02040502050506030303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6597529-EDA7-DC1D-2E99-304D7F230A0E}"/>
              </a:ext>
            </a:extLst>
          </p:cNvPr>
          <p:cNvSpPr/>
          <p:nvPr/>
        </p:nvSpPr>
        <p:spPr>
          <a:xfrm>
            <a:off x="835527" y="4618255"/>
            <a:ext cx="315760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IN" b="1" dirty="0">
                <a:latin typeface="High Tower Text" panose="02040502050506030303" pitchFamily="18" charset="0"/>
                <a:ea typeface="Georgia" panose="02040502050405020303" pitchFamily="18" charset="0"/>
                <a:cs typeface="Georgia" panose="02040502050405020303" pitchFamily="18" charset="0"/>
              </a:rPr>
              <a:t>Our project will help the user and business.</a:t>
            </a:r>
            <a:endParaRPr lang="en-IN" b="1" dirty="0">
              <a:latin typeface="High Tower Text" panose="02040502050506030303" pitchFamily="18" charset="0"/>
            </a:endParaRPr>
          </a:p>
        </p:txBody>
      </p:sp>
      <p:sp>
        <p:nvSpPr>
          <p:cNvPr id="23" name="Google Shape;688;p50">
            <a:extLst>
              <a:ext uri="{FF2B5EF4-FFF2-40B4-BE49-F238E27FC236}">
                <a16:creationId xmlns:a16="http://schemas.microsoft.com/office/drawing/2014/main" id="{0D51D8EF-E0AD-DA97-8DF1-5C5615B7D7E8}"/>
              </a:ext>
            </a:extLst>
          </p:cNvPr>
          <p:cNvSpPr/>
          <p:nvPr/>
        </p:nvSpPr>
        <p:spPr>
          <a:xfrm>
            <a:off x="7007951" y="2624075"/>
            <a:ext cx="407366" cy="367224"/>
          </a:xfrm>
          <a:custGeom>
            <a:avLst/>
            <a:gdLst/>
            <a:ahLst/>
            <a:cxnLst/>
            <a:rect l="l" t="t" r="r" b="b"/>
            <a:pathLst>
              <a:path w="17495" h="15330" extrusionOk="0">
                <a:moveTo>
                  <a:pt x="4648" y="1412"/>
                </a:moveTo>
                <a:lnTo>
                  <a:pt x="4526" y="1485"/>
                </a:lnTo>
                <a:lnTo>
                  <a:pt x="4429" y="1558"/>
                </a:lnTo>
                <a:lnTo>
                  <a:pt x="4258" y="1728"/>
                </a:lnTo>
                <a:lnTo>
                  <a:pt x="4185" y="1825"/>
                </a:lnTo>
                <a:lnTo>
                  <a:pt x="4112" y="1947"/>
                </a:lnTo>
                <a:lnTo>
                  <a:pt x="3869" y="1947"/>
                </a:lnTo>
                <a:lnTo>
                  <a:pt x="3893" y="1898"/>
                </a:lnTo>
                <a:lnTo>
                  <a:pt x="4015" y="1679"/>
                </a:lnTo>
                <a:lnTo>
                  <a:pt x="4088" y="1436"/>
                </a:lnTo>
                <a:lnTo>
                  <a:pt x="4088" y="1412"/>
                </a:lnTo>
                <a:close/>
                <a:moveTo>
                  <a:pt x="4939" y="1412"/>
                </a:moveTo>
                <a:lnTo>
                  <a:pt x="4867" y="1509"/>
                </a:lnTo>
                <a:lnTo>
                  <a:pt x="4818" y="1631"/>
                </a:lnTo>
                <a:lnTo>
                  <a:pt x="4794" y="1752"/>
                </a:lnTo>
                <a:lnTo>
                  <a:pt x="4769" y="1898"/>
                </a:lnTo>
                <a:lnTo>
                  <a:pt x="4769" y="1947"/>
                </a:lnTo>
                <a:lnTo>
                  <a:pt x="4380" y="1947"/>
                </a:lnTo>
                <a:lnTo>
                  <a:pt x="4404" y="1898"/>
                </a:lnTo>
                <a:lnTo>
                  <a:pt x="4526" y="1679"/>
                </a:lnTo>
                <a:lnTo>
                  <a:pt x="4672" y="1436"/>
                </a:lnTo>
                <a:lnTo>
                  <a:pt x="4672" y="1412"/>
                </a:lnTo>
                <a:close/>
                <a:moveTo>
                  <a:pt x="5815" y="1387"/>
                </a:moveTo>
                <a:lnTo>
                  <a:pt x="5645" y="1558"/>
                </a:lnTo>
                <a:lnTo>
                  <a:pt x="5475" y="1704"/>
                </a:lnTo>
                <a:lnTo>
                  <a:pt x="5402" y="1825"/>
                </a:lnTo>
                <a:lnTo>
                  <a:pt x="5304" y="1947"/>
                </a:lnTo>
                <a:lnTo>
                  <a:pt x="5037" y="1947"/>
                </a:lnTo>
                <a:lnTo>
                  <a:pt x="5037" y="1898"/>
                </a:lnTo>
                <a:lnTo>
                  <a:pt x="5061" y="1777"/>
                </a:lnTo>
                <a:lnTo>
                  <a:pt x="5085" y="1631"/>
                </a:lnTo>
                <a:lnTo>
                  <a:pt x="5183" y="1387"/>
                </a:lnTo>
                <a:close/>
                <a:moveTo>
                  <a:pt x="3407" y="1412"/>
                </a:moveTo>
                <a:lnTo>
                  <a:pt x="3285" y="1533"/>
                </a:lnTo>
                <a:lnTo>
                  <a:pt x="3188" y="1679"/>
                </a:lnTo>
                <a:lnTo>
                  <a:pt x="3090" y="1825"/>
                </a:lnTo>
                <a:lnTo>
                  <a:pt x="3042" y="1971"/>
                </a:lnTo>
                <a:lnTo>
                  <a:pt x="2774" y="1971"/>
                </a:lnTo>
                <a:lnTo>
                  <a:pt x="2847" y="1801"/>
                </a:lnTo>
                <a:lnTo>
                  <a:pt x="3042" y="1412"/>
                </a:lnTo>
                <a:close/>
                <a:moveTo>
                  <a:pt x="4039" y="1412"/>
                </a:moveTo>
                <a:lnTo>
                  <a:pt x="3966" y="1509"/>
                </a:lnTo>
                <a:lnTo>
                  <a:pt x="3893" y="1606"/>
                </a:lnTo>
                <a:lnTo>
                  <a:pt x="3747" y="1801"/>
                </a:lnTo>
                <a:lnTo>
                  <a:pt x="3626" y="1947"/>
                </a:lnTo>
                <a:lnTo>
                  <a:pt x="3334" y="1971"/>
                </a:lnTo>
                <a:lnTo>
                  <a:pt x="3455" y="1679"/>
                </a:lnTo>
                <a:lnTo>
                  <a:pt x="3601" y="1412"/>
                </a:lnTo>
                <a:close/>
                <a:moveTo>
                  <a:pt x="2239" y="1412"/>
                </a:moveTo>
                <a:lnTo>
                  <a:pt x="2068" y="1533"/>
                </a:lnTo>
                <a:lnTo>
                  <a:pt x="1947" y="1679"/>
                </a:lnTo>
                <a:lnTo>
                  <a:pt x="1801" y="1825"/>
                </a:lnTo>
                <a:lnTo>
                  <a:pt x="1679" y="1971"/>
                </a:lnTo>
                <a:lnTo>
                  <a:pt x="1509" y="1996"/>
                </a:lnTo>
                <a:lnTo>
                  <a:pt x="1655" y="1704"/>
                </a:lnTo>
                <a:lnTo>
                  <a:pt x="1849" y="1436"/>
                </a:lnTo>
                <a:lnTo>
                  <a:pt x="2166" y="1412"/>
                </a:lnTo>
                <a:close/>
                <a:moveTo>
                  <a:pt x="2896" y="1412"/>
                </a:moveTo>
                <a:lnTo>
                  <a:pt x="2774" y="1558"/>
                </a:lnTo>
                <a:lnTo>
                  <a:pt x="2677" y="1704"/>
                </a:lnTo>
                <a:lnTo>
                  <a:pt x="2579" y="1850"/>
                </a:lnTo>
                <a:lnTo>
                  <a:pt x="2506" y="1996"/>
                </a:lnTo>
                <a:lnTo>
                  <a:pt x="2214" y="1971"/>
                </a:lnTo>
                <a:lnTo>
                  <a:pt x="1995" y="1971"/>
                </a:lnTo>
                <a:lnTo>
                  <a:pt x="2239" y="1679"/>
                </a:lnTo>
                <a:lnTo>
                  <a:pt x="2482" y="1412"/>
                </a:lnTo>
                <a:close/>
                <a:moveTo>
                  <a:pt x="7056" y="1387"/>
                </a:moveTo>
                <a:lnTo>
                  <a:pt x="6935" y="1558"/>
                </a:lnTo>
                <a:lnTo>
                  <a:pt x="6667" y="1898"/>
                </a:lnTo>
                <a:lnTo>
                  <a:pt x="6594" y="1996"/>
                </a:lnTo>
                <a:lnTo>
                  <a:pt x="6278" y="1971"/>
                </a:lnTo>
                <a:lnTo>
                  <a:pt x="6302" y="1898"/>
                </a:lnTo>
                <a:lnTo>
                  <a:pt x="6594" y="1436"/>
                </a:lnTo>
                <a:lnTo>
                  <a:pt x="6570" y="1412"/>
                </a:lnTo>
                <a:lnTo>
                  <a:pt x="6545" y="1412"/>
                </a:lnTo>
                <a:lnTo>
                  <a:pt x="6351" y="1582"/>
                </a:lnTo>
                <a:lnTo>
                  <a:pt x="6156" y="1777"/>
                </a:lnTo>
                <a:lnTo>
                  <a:pt x="6083" y="1874"/>
                </a:lnTo>
                <a:lnTo>
                  <a:pt x="6010" y="1971"/>
                </a:lnTo>
                <a:lnTo>
                  <a:pt x="5596" y="1971"/>
                </a:lnTo>
                <a:lnTo>
                  <a:pt x="5694" y="1801"/>
                </a:lnTo>
                <a:lnTo>
                  <a:pt x="5840" y="1606"/>
                </a:lnTo>
                <a:lnTo>
                  <a:pt x="5986" y="1387"/>
                </a:lnTo>
                <a:close/>
                <a:moveTo>
                  <a:pt x="7665" y="1387"/>
                </a:moveTo>
                <a:lnTo>
                  <a:pt x="7519" y="1509"/>
                </a:lnTo>
                <a:lnTo>
                  <a:pt x="7373" y="1655"/>
                </a:lnTo>
                <a:lnTo>
                  <a:pt x="7251" y="1825"/>
                </a:lnTo>
                <a:lnTo>
                  <a:pt x="7154" y="1996"/>
                </a:lnTo>
                <a:lnTo>
                  <a:pt x="6910" y="1996"/>
                </a:lnTo>
                <a:lnTo>
                  <a:pt x="7056" y="1777"/>
                </a:lnTo>
                <a:lnTo>
                  <a:pt x="7348" y="1387"/>
                </a:lnTo>
                <a:close/>
                <a:moveTo>
                  <a:pt x="15135" y="1412"/>
                </a:moveTo>
                <a:lnTo>
                  <a:pt x="15281" y="1436"/>
                </a:lnTo>
                <a:lnTo>
                  <a:pt x="15524" y="1436"/>
                </a:lnTo>
                <a:lnTo>
                  <a:pt x="15475" y="1509"/>
                </a:lnTo>
                <a:lnTo>
                  <a:pt x="15232" y="1728"/>
                </a:lnTo>
                <a:lnTo>
                  <a:pt x="15135" y="1874"/>
                </a:lnTo>
                <a:lnTo>
                  <a:pt x="15037" y="1996"/>
                </a:lnTo>
                <a:lnTo>
                  <a:pt x="14697" y="1996"/>
                </a:lnTo>
                <a:lnTo>
                  <a:pt x="14794" y="1898"/>
                </a:lnTo>
                <a:lnTo>
                  <a:pt x="14989" y="1655"/>
                </a:lnTo>
                <a:lnTo>
                  <a:pt x="15135" y="1412"/>
                </a:lnTo>
                <a:close/>
                <a:moveTo>
                  <a:pt x="15865" y="1436"/>
                </a:moveTo>
                <a:lnTo>
                  <a:pt x="16254" y="1460"/>
                </a:lnTo>
                <a:lnTo>
                  <a:pt x="16278" y="1460"/>
                </a:lnTo>
                <a:lnTo>
                  <a:pt x="16157" y="1606"/>
                </a:lnTo>
                <a:lnTo>
                  <a:pt x="16035" y="1801"/>
                </a:lnTo>
                <a:lnTo>
                  <a:pt x="15913" y="1996"/>
                </a:lnTo>
                <a:lnTo>
                  <a:pt x="15427" y="1996"/>
                </a:lnTo>
                <a:lnTo>
                  <a:pt x="15646" y="1728"/>
                </a:lnTo>
                <a:lnTo>
                  <a:pt x="15865" y="1436"/>
                </a:lnTo>
                <a:close/>
                <a:moveTo>
                  <a:pt x="8176" y="1387"/>
                </a:moveTo>
                <a:lnTo>
                  <a:pt x="8030" y="1533"/>
                </a:lnTo>
                <a:lnTo>
                  <a:pt x="7884" y="1679"/>
                </a:lnTo>
                <a:lnTo>
                  <a:pt x="7665" y="2020"/>
                </a:lnTo>
                <a:lnTo>
                  <a:pt x="7494" y="2020"/>
                </a:lnTo>
                <a:lnTo>
                  <a:pt x="7640" y="1704"/>
                </a:lnTo>
                <a:lnTo>
                  <a:pt x="7786" y="1387"/>
                </a:lnTo>
                <a:close/>
                <a:moveTo>
                  <a:pt x="8687" y="1387"/>
                </a:moveTo>
                <a:lnTo>
                  <a:pt x="8638" y="1436"/>
                </a:lnTo>
                <a:lnTo>
                  <a:pt x="8419" y="1679"/>
                </a:lnTo>
                <a:lnTo>
                  <a:pt x="8322" y="1825"/>
                </a:lnTo>
                <a:lnTo>
                  <a:pt x="8224" y="1971"/>
                </a:lnTo>
                <a:lnTo>
                  <a:pt x="8224" y="2020"/>
                </a:lnTo>
                <a:lnTo>
                  <a:pt x="8005" y="2020"/>
                </a:lnTo>
                <a:lnTo>
                  <a:pt x="8200" y="1704"/>
                </a:lnTo>
                <a:lnTo>
                  <a:pt x="8273" y="1558"/>
                </a:lnTo>
                <a:lnTo>
                  <a:pt x="8346" y="1387"/>
                </a:lnTo>
                <a:close/>
                <a:moveTo>
                  <a:pt x="9441" y="1387"/>
                </a:moveTo>
                <a:lnTo>
                  <a:pt x="9271" y="1558"/>
                </a:lnTo>
                <a:lnTo>
                  <a:pt x="9125" y="1752"/>
                </a:lnTo>
                <a:lnTo>
                  <a:pt x="9027" y="1874"/>
                </a:lnTo>
                <a:lnTo>
                  <a:pt x="8930" y="2020"/>
                </a:lnTo>
                <a:lnTo>
                  <a:pt x="8468" y="2020"/>
                </a:lnTo>
                <a:lnTo>
                  <a:pt x="8565" y="1923"/>
                </a:lnTo>
                <a:lnTo>
                  <a:pt x="8833" y="1631"/>
                </a:lnTo>
                <a:lnTo>
                  <a:pt x="8954" y="1509"/>
                </a:lnTo>
                <a:lnTo>
                  <a:pt x="9076" y="1387"/>
                </a:lnTo>
                <a:close/>
                <a:moveTo>
                  <a:pt x="10220" y="1363"/>
                </a:moveTo>
                <a:lnTo>
                  <a:pt x="10074" y="1436"/>
                </a:lnTo>
                <a:lnTo>
                  <a:pt x="9952" y="1558"/>
                </a:lnTo>
                <a:lnTo>
                  <a:pt x="9757" y="1801"/>
                </a:lnTo>
                <a:lnTo>
                  <a:pt x="9587" y="2020"/>
                </a:lnTo>
                <a:lnTo>
                  <a:pt x="9271" y="2020"/>
                </a:lnTo>
                <a:lnTo>
                  <a:pt x="9368" y="1874"/>
                </a:lnTo>
                <a:lnTo>
                  <a:pt x="9514" y="1631"/>
                </a:lnTo>
                <a:lnTo>
                  <a:pt x="9587" y="1509"/>
                </a:lnTo>
                <a:lnTo>
                  <a:pt x="9636" y="1387"/>
                </a:lnTo>
                <a:lnTo>
                  <a:pt x="10220" y="1363"/>
                </a:lnTo>
                <a:close/>
                <a:moveTo>
                  <a:pt x="11436" y="1339"/>
                </a:moveTo>
                <a:lnTo>
                  <a:pt x="11290" y="1558"/>
                </a:lnTo>
                <a:lnTo>
                  <a:pt x="11120" y="1777"/>
                </a:lnTo>
                <a:lnTo>
                  <a:pt x="11047" y="1898"/>
                </a:lnTo>
                <a:lnTo>
                  <a:pt x="10998" y="2020"/>
                </a:lnTo>
                <a:lnTo>
                  <a:pt x="10609" y="2020"/>
                </a:lnTo>
                <a:lnTo>
                  <a:pt x="10755" y="1874"/>
                </a:lnTo>
                <a:lnTo>
                  <a:pt x="10877" y="1728"/>
                </a:lnTo>
                <a:lnTo>
                  <a:pt x="10950" y="1582"/>
                </a:lnTo>
                <a:lnTo>
                  <a:pt x="11023" y="1412"/>
                </a:lnTo>
                <a:lnTo>
                  <a:pt x="10998" y="1363"/>
                </a:lnTo>
                <a:lnTo>
                  <a:pt x="10950" y="1363"/>
                </a:lnTo>
                <a:lnTo>
                  <a:pt x="10585" y="1679"/>
                </a:lnTo>
                <a:lnTo>
                  <a:pt x="10244" y="2020"/>
                </a:lnTo>
                <a:lnTo>
                  <a:pt x="9830" y="2020"/>
                </a:lnTo>
                <a:lnTo>
                  <a:pt x="9952" y="1850"/>
                </a:lnTo>
                <a:lnTo>
                  <a:pt x="10074" y="1704"/>
                </a:lnTo>
                <a:lnTo>
                  <a:pt x="10195" y="1533"/>
                </a:lnTo>
                <a:lnTo>
                  <a:pt x="10317" y="1363"/>
                </a:lnTo>
                <a:lnTo>
                  <a:pt x="11436" y="1339"/>
                </a:lnTo>
                <a:close/>
                <a:moveTo>
                  <a:pt x="11996" y="1339"/>
                </a:moveTo>
                <a:lnTo>
                  <a:pt x="11874" y="1485"/>
                </a:lnTo>
                <a:lnTo>
                  <a:pt x="11777" y="1655"/>
                </a:lnTo>
                <a:lnTo>
                  <a:pt x="11704" y="1850"/>
                </a:lnTo>
                <a:lnTo>
                  <a:pt x="11680" y="2020"/>
                </a:lnTo>
                <a:lnTo>
                  <a:pt x="11290" y="2020"/>
                </a:lnTo>
                <a:lnTo>
                  <a:pt x="11388" y="1850"/>
                </a:lnTo>
                <a:lnTo>
                  <a:pt x="11485" y="1679"/>
                </a:lnTo>
                <a:lnTo>
                  <a:pt x="11558" y="1509"/>
                </a:lnTo>
                <a:lnTo>
                  <a:pt x="11631" y="1339"/>
                </a:lnTo>
                <a:close/>
                <a:moveTo>
                  <a:pt x="12993" y="1314"/>
                </a:moveTo>
                <a:lnTo>
                  <a:pt x="12823" y="1485"/>
                </a:lnTo>
                <a:lnTo>
                  <a:pt x="12653" y="1655"/>
                </a:lnTo>
                <a:lnTo>
                  <a:pt x="12507" y="1801"/>
                </a:lnTo>
                <a:lnTo>
                  <a:pt x="12434" y="1898"/>
                </a:lnTo>
                <a:lnTo>
                  <a:pt x="12385" y="2020"/>
                </a:lnTo>
                <a:lnTo>
                  <a:pt x="11972" y="2020"/>
                </a:lnTo>
                <a:lnTo>
                  <a:pt x="12045" y="1801"/>
                </a:lnTo>
                <a:lnTo>
                  <a:pt x="12166" y="1582"/>
                </a:lnTo>
                <a:lnTo>
                  <a:pt x="12312" y="1314"/>
                </a:lnTo>
                <a:close/>
                <a:moveTo>
                  <a:pt x="13115" y="1314"/>
                </a:moveTo>
                <a:lnTo>
                  <a:pt x="13602" y="1339"/>
                </a:lnTo>
                <a:lnTo>
                  <a:pt x="13407" y="1582"/>
                </a:lnTo>
                <a:lnTo>
                  <a:pt x="13261" y="1777"/>
                </a:lnTo>
                <a:lnTo>
                  <a:pt x="13188" y="1898"/>
                </a:lnTo>
                <a:lnTo>
                  <a:pt x="13139" y="2020"/>
                </a:lnTo>
                <a:lnTo>
                  <a:pt x="12677" y="2020"/>
                </a:lnTo>
                <a:lnTo>
                  <a:pt x="12775" y="1825"/>
                </a:lnTo>
                <a:lnTo>
                  <a:pt x="13115" y="1314"/>
                </a:lnTo>
                <a:close/>
                <a:moveTo>
                  <a:pt x="13796" y="1339"/>
                </a:moveTo>
                <a:lnTo>
                  <a:pt x="14137" y="1363"/>
                </a:lnTo>
                <a:lnTo>
                  <a:pt x="13894" y="1631"/>
                </a:lnTo>
                <a:lnTo>
                  <a:pt x="13748" y="1801"/>
                </a:lnTo>
                <a:lnTo>
                  <a:pt x="13699" y="1898"/>
                </a:lnTo>
                <a:lnTo>
                  <a:pt x="13675" y="2020"/>
                </a:lnTo>
                <a:lnTo>
                  <a:pt x="13431" y="2020"/>
                </a:lnTo>
                <a:lnTo>
                  <a:pt x="13553" y="1752"/>
                </a:lnTo>
                <a:lnTo>
                  <a:pt x="13796" y="1339"/>
                </a:lnTo>
                <a:close/>
                <a:moveTo>
                  <a:pt x="14259" y="1387"/>
                </a:moveTo>
                <a:lnTo>
                  <a:pt x="15013" y="1412"/>
                </a:lnTo>
                <a:lnTo>
                  <a:pt x="14794" y="1606"/>
                </a:lnTo>
                <a:lnTo>
                  <a:pt x="14599" y="1801"/>
                </a:lnTo>
                <a:lnTo>
                  <a:pt x="14502" y="1898"/>
                </a:lnTo>
                <a:lnTo>
                  <a:pt x="14405" y="2020"/>
                </a:lnTo>
                <a:lnTo>
                  <a:pt x="13918" y="2020"/>
                </a:lnTo>
                <a:lnTo>
                  <a:pt x="14015" y="1850"/>
                </a:lnTo>
                <a:lnTo>
                  <a:pt x="14088" y="1704"/>
                </a:lnTo>
                <a:lnTo>
                  <a:pt x="14259" y="1387"/>
                </a:lnTo>
                <a:close/>
                <a:moveTo>
                  <a:pt x="16643" y="1412"/>
                </a:moveTo>
                <a:lnTo>
                  <a:pt x="16789" y="1436"/>
                </a:lnTo>
                <a:lnTo>
                  <a:pt x="16838" y="1460"/>
                </a:lnTo>
                <a:lnTo>
                  <a:pt x="16911" y="1485"/>
                </a:lnTo>
                <a:lnTo>
                  <a:pt x="16643" y="1679"/>
                </a:lnTo>
                <a:lnTo>
                  <a:pt x="16424" y="1898"/>
                </a:lnTo>
                <a:lnTo>
                  <a:pt x="16278" y="2044"/>
                </a:lnTo>
                <a:lnTo>
                  <a:pt x="16230" y="2020"/>
                </a:lnTo>
                <a:lnTo>
                  <a:pt x="16157" y="1996"/>
                </a:lnTo>
                <a:lnTo>
                  <a:pt x="16303" y="1728"/>
                </a:lnTo>
                <a:lnTo>
                  <a:pt x="16497" y="1436"/>
                </a:lnTo>
                <a:lnTo>
                  <a:pt x="16643" y="1412"/>
                </a:lnTo>
                <a:close/>
                <a:moveTo>
                  <a:pt x="389" y="1387"/>
                </a:moveTo>
                <a:lnTo>
                  <a:pt x="657" y="1436"/>
                </a:lnTo>
                <a:lnTo>
                  <a:pt x="973" y="1460"/>
                </a:lnTo>
                <a:lnTo>
                  <a:pt x="803" y="1606"/>
                </a:lnTo>
                <a:lnTo>
                  <a:pt x="657" y="1752"/>
                </a:lnTo>
                <a:lnTo>
                  <a:pt x="535" y="1923"/>
                </a:lnTo>
                <a:lnTo>
                  <a:pt x="487" y="1996"/>
                </a:lnTo>
                <a:lnTo>
                  <a:pt x="438" y="2069"/>
                </a:lnTo>
                <a:lnTo>
                  <a:pt x="438" y="1679"/>
                </a:lnTo>
                <a:lnTo>
                  <a:pt x="389" y="1387"/>
                </a:lnTo>
                <a:close/>
                <a:moveTo>
                  <a:pt x="1655" y="1436"/>
                </a:moveTo>
                <a:lnTo>
                  <a:pt x="1509" y="1558"/>
                </a:lnTo>
                <a:lnTo>
                  <a:pt x="1363" y="1728"/>
                </a:lnTo>
                <a:lnTo>
                  <a:pt x="1241" y="1898"/>
                </a:lnTo>
                <a:lnTo>
                  <a:pt x="1168" y="2093"/>
                </a:lnTo>
                <a:lnTo>
                  <a:pt x="1144" y="2093"/>
                </a:lnTo>
                <a:lnTo>
                  <a:pt x="1095" y="2142"/>
                </a:lnTo>
                <a:lnTo>
                  <a:pt x="1071" y="2190"/>
                </a:lnTo>
                <a:lnTo>
                  <a:pt x="1071" y="2239"/>
                </a:lnTo>
                <a:lnTo>
                  <a:pt x="1071" y="2288"/>
                </a:lnTo>
                <a:lnTo>
                  <a:pt x="1071" y="2409"/>
                </a:lnTo>
                <a:lnTo>
                  <a:pt x="1046" y="2409"/>
                </a:lnTo>
                <a:lnTo>
                  <a:pt x="925" y="2458"/>
                </a:lnTo>
                <a:lnTo>
                  <a:pt x="827" y="2531"/>
                </a:lnTo>
                <a:lnTo>
                  <a:pt x="633" y="2726"/>
                </a:lnTo>
                <a:lnTo>
                  <a:pt x="462" y="2872"/>
                </a:lnTo>
                <a:lnTo>
                  <a:pt x="462" y="2677"/>
                </a:lnTo>
                <a:lnTo>
                  <a:pt x="438" y="2263"/>
                </a:lnTo>
                <a:lnTo>
                  <a:pt x="462" y="2263"/>
                </a:lnTo>
                <a:lnTo>
                  <a:pt x="608" y="2215"/>
                </a:lnTo>
                <a:lnTo>
                  <a:pt x="657" y="2166"/>
                </a:lnTo>
                <a:lnTo>
                  <a:pt x="730" y="2117"/>
                </a:lnTo>
                <a:lnTo>
                  <a:pt x="973" y="1850"/>
                </a:lnTo>
                <a:lnTo>
                  <a:pt x="1168" y="1655"/>
                </a:lnTo>
                <a:lnTo>
                  <a:pt x="1387" y="1460"/>
                </a:lnTo>
                <a:lnTo>
                  <a:pt x="1655" y="1436"/>
                </a:lnTo>
                <a:close/>
                <a:moveTo>
                  <a:pt x="16935" y="1631"/>
                </a:moveTo>
                <a:lnTo>
                  <a:pt x="16960" y="1947"/>
                </a:lnTo>
                <a:lnTo>
                  <a:pt x="16960" y="2239"/>
                </a:lnTo>
                <a:lnTo>
                  <a:pt x="16935" y="2847"/>
                </a:lnTo>
                <a:lnTo>
                  <a:pt x="16814" y="2920"/>
                </a:lnTo>
                <a:lnTo>
                  <a:pt x="16692" y="2993"/>
                </a:lnTo>
                <a:lnTo>
                  <a:pt x="16473" y="3188"/>
                </a:lnTo>
                <a:lnTo>
                  <a:pt x="16376" y="3310"/>
                </a:lnTo>
                <a:lnTo>
                  <a:pt x="16424" y="2872"/>
                </a:lnTo>
                <a:lnTo>
                  <a:pt x="16619" y="2726"/>
                </a:lnTo>
                <a:lnTo>
                  <a:pt x="16765" y="2628"/>
                </a:lnTo>
                <a:lnTo>
                  <a:pt x="16838" y="2580"/>
                </a:lnTo>
                <a:lnTo>
                  <a:pt x="16911" y="2507"/>
                </a:lnTo>
                <a:lnTo>
                  <a:pt x="16911" y="2482"/>
                </a:lnTo>
                <a:lnTo>
                  <a:pt x="16911" y="2434"/>
                </a:lnTo>
                <a:lnTo>
                  <a:pt x="16887" y="2409"/>
                </a:lnTo>
                <a:lnTo>
                  <a:pt x="16838" y="2385"/>
                </a:lnTo>
                <a:lnTo>
                  <a:pt x="16765" y="2409"/>
                </a:lnTo>
                <a:lnTo>
                  <a:pt x="16692" y="2458"/>
                </a:lnTo>
                <a:lnTo>
                  <a:pt x="16570" y="2580"/>
                </a:lnTo>
                <a:lnTo>
                  <a:pt x="16400" y="2701"/>
                </a:lnTo>
                <a:lnTo>
                  <a:pt x="16376" y="2555"/>
                </a:lnTo>
                <a:lnTo>
                  <a:pt x="16327" y="2434"/>
                </a:lnTo>
                <a:lnTo>
                  <a:pt x="16424" y="2361"/>
                </a:lnTo>
                <a:lnTo>
                  <a:pt x="16497" y="2239"/>
                </a:lnTo>
                <a:lnTo>
                  <a:pt x="16643" y="2020"/>
                </a:lnTo>
                <a:lnTo>
                  <a:pt x="16935" y="1631"/>
                </a:lnTo>
                <a:close/>
                <a:moveTo>
                  <a:pt x="1022" y="2896"/>
                </a:moveTo>
                <a:lnTo>
                  <a:pt x="998" y="3237"/>
                </a:lnTo>
                <a:lnTo>
                  <a:pt x="900" y="3310"/>
                </a:lnTo>
                <a:lnTo>
                  <a:pt x="803" y="3407"/>
                </a:lnTo>
                <a:lnTo>
                  <a:pt x="657" y="3675"/>
                </a:lnTo>
                <a:lnTo>
                  <a:pt x="511" y="3966"/>
                </a:lnTo>
                <a:lnTo>
                  <a:pt x="487" y="3310"/>
                </a:lnTo>
                <a:lnTo>
                  <a:pt x="608" y="3261"/>
                </a:lnTo>
                <a:lnTo>
                  <a:pt x="706" y="3188"/>
                </a:lnTo>
                <a:lnTo>
                  <a:pt x="900" y="3018"/>
                </a:lnTo>
                <a:lnTo>
                  <a:pt x="1022" y="2896"/>
                </a:lnTo>
                <a:close/>
                <a:moveTo>
                  <a:pt x="16935" y="3139"/>
                </a:moveTo>
                <a:lnTo>
                  <a:pt x="16935" y="3504"/>
                </a:lnTo>
                <a:lnTo>
                  <a:pt x="16789" y="3577"/>
                </a:lnTo>
                <a:lnTo>
                  <a:pt x="16668" y="3675"/>
                </a:lnTo>
                <a:lnTo>
                  <a:pt x="16449" y="3893"/>
                </a:lnTo>
                <a:lnTo>
                  <a:pt x="16376" y="3991"/>
                </a:lnTo>
                <a:lnTo>
                  <a:pt x="16376" y="3723"/>
                </a:lnTo>
                <a:lnTo>
                  <a:pt x="16400" y="3675"/>
                </a:lnTo>
                <a:lnTo>
                  <a:pt x="16619" y="3407"/>
                </a:lnTo>
                <a:lnTo>
                  <a:pt x="16741" y="3310"/>
                </a:lnTo>
                <a:lnTo>
                  <a:pt x="16838" y="3212"/>
                </a:lnTo>
                <a:lnTo>
                  <a:pt x="16935" y="3139"/>
                </a:lnTo>
                <a:close/>
                <a:moveTo>
                  <a:pt x="16935" y="3723"/>
                </a:moveTo>
                <a:lnTo>
                  <a:pt x="16935" y="4258"/>
                </a:lnTo>
                <a:lnTo>
                  <a:pt x="16546" y="4599"/>
                </a:lnTo>
                <a:lnTo>
                  <a:pt x="16424" y="4721"/>
                </a:lnTo>
                <a:lnTo>
                  <a:pt x="16400" y="4429"/>
                </a:lnTo>
                <a:lnTo>
                  <a:pt x="16522" y="4210"/>
                </a:lnTo>
                <a:lnTo>
                  <a:pt x="16643" y="4015"/>
                </a:lnTo>
                <a:lnTo>
                  <a:pt x="16935" y="3723"/>
                </a:lnTo>
                <a:close/>
                <a:moveTo>
                  <a:pt x="998" y="3553"/>
                </a:moveTo>
                <a:lnTo>
                  <a:pt x="973" y="4210"/>
                </a:lnTo>
                <a:lnTo>
                  <a:pt x="949" y="4234"/>
                </a:lnTo>
                <a:lnTo>
                  <a:pt x="803" y="4429"/>
                </a:lnTo>
                <a:lnTo>
                  <a:pt x="657" y="4623"/>
                </a:lnTo>
                <a:lnTo>
                  <a:pt x="535" y="4769"/>
                </a:lnTo>
                <a:lnTo>
                  <a:pt x="535" y="4234"/>
                </a:lnTo>
                <a:lnTo>
                  <a:pt x="681" y="4039"/>
                </a:lnTo>
                <a:lnTo>
                  <a:pt x="803" y="3845"/>
                </a:lnTo>
                <a:lnTo>
                  <a:pt x="998" y="3553"/>
                </a:lnTo>
                <a:close/>
                <a:moveTo>
                  <a:pt x="16935" y="4599"/>
                </a:moveTo>
                <a:lnTo>
                  <a:pt x="16911" y="5256"/>
                </a:lnTo>
                <a:lnTo>
                  <a:pt x="16668" y="5426"/>
                </a:lnTo>
                <a:lnTo>
                  <a:pt x="16570" y="5524"/>
                </a:lnTo>
                <a:lnTo>
                  <a:pt x="16449" y="5621"/>
                </a:lnTo>
                <a:lnTo>
                  <a:pt x="16424" y="5670"/>
                </a:lnTo>
                <a:lnTo>
                  <a:pt x="16424" y="5207"/>
                </a:lnTo>
                <a:lnTo>
                  <a:pt x="16570" y="5037"/>
                </a:lnTo>
                <a:lnTo>
                  <a:pt x="16692" y="4891"/>
                </a:lnTo>
                <a:lnTo>
                  <a:pt x="16814" y="4745"/>
                </a:lnTo>
                <a:lnTo>
                  <a:pt x="16935" y="4599"/>
                </a:lnTo>
                <a:close/>
                <a:moveTo>
                  <a:pt x="973" y="4696"/>
                </a:moveTo>
                <a:lnTo>
                  <a:pt x="973" y="5280"/>
                </a:lnTo>
                <a:lnTo>
                  <a:pt x="730" y="5475"/>
                </a:lnTo>
                <a:lnTo>
                  <a:pt x="633" y="5597"/>
                </a:lnTo>
                <a:lnTo>
                  <a:pt x="535" y="5718"/>
                </a:lnTo>
                <a:lnTo>
                  <a:pt x="535" y="5159"/>
                </a:lnTo>
                <a:lnTo>
                  <a:pt x="584" y="5134"/>
                </a:lnTo>
                <a:lnTo>
                  <a:pt x="754" y="4964"/>
                </a:lnTo>
                <a:lnTo>
                  <a:pt x="900" y="4794"/>
                </a:lnTo>
                <a:lnTo>
                  <a:pt x="973" y="4696"/>
                </a:lnTo>
                <a:close/>
                <a:moveTo>
                  <a:pt x="16911" y="5378"/>
                </a:moveTo>
                <a:lnTo>
                  <a:pt x="16911" y="5962"/>
                </a:lnTo>
                <a:lnTo>
                  <a:pt x="16911" y="6132"/>
                </a:lnTo>
                <a:lnTo>
                  <a:pt x="16789" y="6181"/>
                </a:lnTo>
                <a:lnTo>
                  <a:pt x="16643" y="6278"/>
                </a:lnTo>
                <a:lnTo>
                  <a:pt x="16424" y="6473"/>
                </a:lnTo>
                <a:lnTo>
                  <a:pt x="16424" y="6108"/>
                </a:lnTo>
                <a:lnTo>
                  <a:pt x="16570" y="5937"/>
                </a:lnTo>
                <a:lnTo>
                  <a:pt x="16911" y="5378"/>
                </a:lnTo>
                <a:close/>
                <a:moveTo>
                  <a:pt x="973" y="5670"/>
                </a:moveTo>
                <a:lnTo>
                  <a:pt x="973" y="6156"/>
                </a:lnTo>
                <a:lnTo>
                  <a:pt x="876" y="6229"/>
                </a:lnTo>
                <a:lnTo>
                  <a:pt x="779" y="6278"/>
                </a:lnTo>
                <a:lnTo>
                  <a:pt x="633" y="6448"/>
                </a:lnTo>
                <a:lnTo>
                  <a:pt x="511" y="6619"/>
                </a:lnTo>
                <a:lnTo>
                  <a:pt x="511" y="6181"/>
                </a:lnTo>
                <a:lnTo>
                  <a:pt x="973" y="5670"/>
                </a:lnTo>
                <a:close/>
                <a:moveTo>
                  <a:pt x="16911" y="6351"/>
                </a:moveTo>
                <a:lnTo>
                  <a:pt x="16911" y="6765"/>
                </a:lnTo>
                <a:lnTo>
                  <a:pt x="16668" y="6935"/>
                </a:lnTo>
                <a:lnTo>
                  <a:pt x="16570" y="7032"/>
                </a:lnTo>
                <a:lnTo>
                  <a:pt x="16449" y="7130"/>
                </a:lnTo>
                <a:lnTo>
                  <a:pt x="16400" y="7203"/>
                </a:lnTo>
                <a:lnTo>
                  <a:pt x="16400" y="6838"/>
                </a:lnTo>
                <a:lnTo>
                  <a:pt x="16424" y="6813"/>
                </a:lnTo>
                <a:lnTo>
                  <a:pt x="16643" y="6594"/>
                </a:lnTo>
                <a:lnTo>
                  <a:pt x="16911" y="6351"/>
                </a:lnTo>
                <a:close/>
                <a:moveTo>
                  <a:pt x="949" y="6619"/>
                </a:moveTo>
                <a:lnTo>
                  <a:pt x="949" y="6789"/>
                </a:lnTo>
                <a:lnTo>
                  <a:pt x="949" y="7178"/>
                </a:lnTo>
                <a:lnTo>
                  <a:pt x="827" y="7227"/>
                </a:lnTo>
                <a:lnTo>
                  <a:pt x="706" y="7324"/>
                </a:lnTo>
                <a:lnTo>
                  <a:pt x="584" y="7446"/>
                </a:lnTo>
                <a:lnTo>
                  <a:pt x="487" y="7568"/>
                </a:lnTo>
                <a:lnTo>
                  <a:pt x="487" y="7130"/>
                </a:lnTo>
                <a:lnTo>
                  <a:pt x="584" y="7057"/>
                </a:lnTo>
                <a:lnTo>
                  <a:pt x="681" y="6959"/>
                </a:lnTo>
                <a:lnTo>
                  <a:pt x="852" y="6740"/>
                </a:lnTo>
                <a:lnTo>
                  <a:pt x="949" y="6619"/>
                </a:lnTo>
                <a:close/>
                <a:moveTo>
                  <a:pt x="16911" y="6886"/>
                </a:moveTo>
                <a:lnTo>
                  <a:pt x="16935" y="7519"/>
                </a:lnTo>
                <a:lnTo>
                  <a:pt x="16814" y="7616"/>
                </a:lnTo>
                <a:lnTo>
                  <a:pt x="16668" y="7714"/>
                </a:lnTo>
                <a:lnTo>
                  <a:pt x="16546" y="7835"/>
                </a:lnTo>
                <a:lnTo>
                  <a:pt x="16449" y="7957"/>
                </a:lnTo>
                <a:lnTo>
                  <a:pt x="16376" y="8030"/>
                </a:lnTo>
                <a:lnTo>
                  <a:pt x="16376" y="7665"/>
                </a:lnTo>
                <a:lnTo>
                  <a:pt x="16522" y="7495"/>
                </a:lnTo>
                <a:lnTo>
                  <a:pt x="16619" y="7324"/>
                </a:lnTo>
                <a:lnTo>
                  <a:pt x="16789" y="7105"/>
                </a:lnTo>
                <a:lnTo>
                  <a:pt x="16911" y="6886"/>
                </a:lnTo>
                <a:close/>
                <a:moveTo>
                  <a:pt x="949" y="7422"/>
                </a:moveTo>
                <a:lnTo>
                  <a:pt x="973" y="8006"/>
                </a:lnTo>
                <a:lnTo>
                  <a:pt x="852" y="8054"/>
                </a:lnTo>
                <a:lnTo>
                  <a:pt x="754" y="8103"/>
                </a:lnTo>
                <a:lnTo>
                  <a:pt x="560" y="8273"/>
                </a:lnTo>
                <a:lnTo>
                  <a:pt x="462" y="8371"/>
                </a:lnTo>
                <a:lnTo>
                  <a:pt x="462" y="7957"/>
                </a:lnTo>
                <a:lnTo>
                  <a:pt x="535" y="7957"/>
                </a:lnTo>
                <a:lnTo>
                  <a:pt x="584" y="7933"/>
                </a:lnTo>
                <a:lnTo>
                  <a:pt x="608" y="7884"/>
                </a:lnTo>
                <a:lnTo>
                  <a:pt x="730" y="7714"/>
                </a:lnTo>
                <a:lnTo>
                  <a:pt x="852" y="7543"/>
                </a:lnTo>
                <a:lnTo>
                  <a:pt x="949" y="7422"/>
                </a:lnTo>
                <a:close/>
                <a:moveTo>
                  <a:pt x="16935" y="7714"/>
                </a:moveTo>
                <a:lnTo>
                  <a:pt x="16935" y="8419"/>
                </a:lnTo>
                <a:lnTo>
                  <a:pt x="16716" y="8541"/>
                </a:lnTo>
                <a:lnTo>
                  <a:pt x="16497" y="8711"/>
                </a:lnTo>
                <a:lnTo>
                  <a:pt x="16351" y="8857"/>
                </a:lnTo>
                <a:lnTo>
                  <a:pt x="16376" y="8444"/>
                </a:lnTo>
                <a:lnTo>
                  <a:pt x="16449" y="8371"/>
                </a:lnTo>
                <a:lnTo>
                  <a:pt x="16522" y="8273"/>
                </a:lnTo>
                <a:lnTo>
                  <a:pt x="16668" y="8079"/>
                </a:lnTo>
                <a:lnTo>
                  <a:pt x="16862" y="7835"/>
                </a:lnTo>
                <a:lnTo>
                  <a:pt x="16935" y="7714"/>
                </a:lnTo>
                <a:close/>
                <a:moveTo>
                  <a:pt x="13042" y="3869"/>
                </a:moveTo>
                <a:lnTo>
                  <a:pt x="12872" y="3893"/>
                </a:lnTo>
                <a:lnTo>
                  <a:pt x="12702" y="3918"/>
                </a:lnTo>
                <a:lnTo>
                  <a:pt x="12239" y="3966"/>
                </a:lnTo>
                <a:lnTo>
                  <a:pt x="11777" y="3991"/>
                </a:lnTo>
                <a:lnTo>
                  <a:pt x="11388" y="3991"/>
                </a:lnTo>
                <a:lnTo>
                  <a:pt x="10974" y="3966"/>
                </a:lnTo>
                <a:lnTo>
                  <a:pt x="10755" y="3966"/>
                </a:lnTo>
                <a:lnTo>
                  <a:pt x="10560" y="4015"/>
                </a:lnTo>
                <a:lnTo>
                  <a:pt x="10366" y="4064"/>
                </a:lnTo>
                <a:lnTo>
                  <a:pt x="10220" y="4137"/>
                </a:lnTo>
                <a:lnTo>
                  <a:pt x="10171" y="4185"/>
                </a:lnTo>
                <a:lnTo>
                  <a:pt x="10122" y="4258"/>
                </a:lnTo>
                <a:lnTo>
                  <a:pt x="10147" y="4331"/>
                </a:lnTo>
                <a:lnTo>
                  <a:pt x="10171" y="4404"/>
                </a:lnTo>
                <a:lnTo>
                  <a:pt x="10341" y="4502"/>
                </a:lnTo>
                <a:lnTo>
                  <a:pt x="10536" y="4575"/>
                </a:lnTo>
                <a:lnTo>
                  <a:pt x="10731" y="4599"/>
                </a:lnTo>
                <a:lnTo>
                  <a:pt x="10950" y="4623"/>
                </a:lnTo>
                <a:lnTo>
                  <a:pt x="12142" y="4623"/>
                </a:lnTo>
                <a:lnTo>
                  <a:pt x="12580" y="4599"/>
                </a:lnTo>
                <a:lnTo>
                  <a:pt x="12458" y="4745"/>
                </a:lnTo>
                <a:lnTo>
                  <a:pt x="12312" y="4867"/>
                </a:lnTo>
                <a:lnTo>
                  <a:pt x="12020" y="5110"/>
                </a:lnTo>
                <a:lnTo>
                  <a:pt x="11461" y="5548"/>
                </a:lnTo>
                <a:lnTo>
                  <a:pt x="10901" y="5986"/>
                </a:lnTo>
                <a:lnTo>
                  <a:pt x="10633" y="6205"/>
                </a:lnTo>
                <a:lnTo>
                  <a:pt x="10366" y="6473"/>
                </a:lnTo>
                <a:lnTo>
                  <a:pt x="9879" y="7008"/>
                </a:lnTo>
                <a:lnTo>
                  <a:pt x="9392" y="7568"/>
                </a:lnTo>
                <a:lnTo>
                  <a:pt x="9149" y="7835"/>
                </a:lnTo>
                <a:lnTo>
                  <a:pt x="8881" y="8079"/>
                </a:lnTo>
                <a:lnTo>
                  <a:pt x="8760" y="7957"/>
                </a:lnTo>
                <a:lnTo>
                  <a:pt x="8614" y="7860"/>
                </a:lnTo>
                <a:lnTo>
                  <a:pt x="8346" y="7665"/>
                </a:lnTo>
                <a:lnTo>
                  <a:pt x="7957" y="7324"/>
                </a:lnTo>
                <a:lnTo>
                  <a:pt x="7567" y="6959"/>
                </a:lnTo>
                <a:lnTo>
                  <a:pt x="7300" y="6692"/>
                </a:lnTo>
                <a:lnTo>
                  <a:pt x="7008" y="6424"/>
                </a:lnTo>
                <a:lnTo>
                  <a:pt x="6837" y="6302"/>
                </a:lnTo>
                <a:lnTo>
                  <a:pt x="6667" y="6205"/>
                </a:lnTo>
                <a:lnTo>
                  <a:pt x="6497" y="6132"/>
                </a:lnTo>
                <a:lnTo>
                  <a:pt x="6302" y="6083"/>
                </a:lnTo>
                <a:lnTo>
                  <a:pt x="6253" y="6059"/>
                </a:lnTo>
                <a:lnTo>
                  <a:pt x="6107" y="6059"/>
                </a:lnTo>
                <a:lnTo>
                  <a:pt x="6034" y="6108"/>
                </a:lnTo>
                <a:lnTo>
                  <a:pt x="5864" y="6205"/>
                </a:lnTo>
                <a:lnTo>
                  <a:pt x="5718" y="6351"/>
                </a:lnTo>
                <a:lnTo>
                  <a:pt x="5450" y="6643"/>
                </a:lnTo>
                <a:lnTo>
                  <a:pt x="5207" y="6984"/>
                </a:lnTo>
                <a:lnTo>
                  <a:pt x="4964" y="7300"/>
                </a:lnTo>
                <a:lnTo>
                  <a:pt x="4818" y="7519"/>
                </a:lnTo>
                <a:lnTo>
                  <a:pt x="4623" y="7714"/>
                </a:lnTo>
                <a:lnTo>
                  <a:pt x="4258" y="8079"/>
                </a:lnTo>
                <a:lnTo>
                  <a:pt x="3918" y="8468"/>
                </a:lnTo>
                <a:lnTo>
                  <a:pt x="3747" y="8687"/>
                </a:lnTo>
                <a:lnTo>
                  <a:pt x="3626" y="8906"/>
                </a:lnTo>
                <a:lnTo>
                  <a:pt x="3601" y="8955"/>
                </a:lnTo>
                <a:lnTo>
                  <a:pt x="3601" y="9003"/>
                </a:lnTo>
                <a:lnTo>
                  <a:pt x="3626" y="9052"/>
                </a:lnTo>
                <a:lnTo>
                  <a:pt x="3650" y="9101"/>
                </a:lnTo>
                <a:lnTo>
                  <a:pt x="3699" y="9125"/>
                </a:lnTo>
                <a:lnTo>
                  <a:pt x="3747" y="9149"/>
                </a:lnTo>
                <a:lnTo>
                  <a:pt x="3796" y="9149"/>
                </a:lnTo>
                <a:lnTo>
                  <a:pt x="3869" y="9125"/>
                </a:lnTo>
                <a:lnTo>
                  <a:pt x="4064" y="9028"/>
                </a:lnTo>
                <a:lnTo>
                  <a:pt x="4283" y="8857"/>
                </a:lnTo>
                <a:lnTo>
                  <a:pt x="4477" y="8687"/>
                </a:lnTo>
                <a:lnTo>
                  <a:pt x="4672" y="8492"/>
                </a:lnTo>
                <a:lnTo>
                  <a:pt x="5037" y="8103"/>
                </a:lnTo>
                <a:lnTo>
                  <a:pt x="5353" y="7689"/>
                </a:lnTo>
                <a:lnTo>
                  <a:pt x="5669" y="7276"/>
                </a:lnTo>
                <a:lnTo>
                  <a:pt x="6010" y="6838"/>
                </a:lnTo>
                <a:lnTo>
                  <a:pt x="6156" y="6716"/>
                </a:lnTo>
                <a:lnTo>
                  <a:pt x="6302" y="6594"/>
                </a:lnTo>
                <a:lnTo>
                  <a:pt x="6594" y="6838"/>
                </a:lnTo>
                <a:lnTo>
                  <a:pt x="6910" y="7105"/>
                </a:lnTo>
                <a:lnTo>
                  <a:pt x="7470" y="7665"/>
                </a:lnTo>
                <a:lnTo>
                  <a:pt x="7762" y="7933"/>
                </a:lnTo>
                <a:lnTo>
                  <a:pt x="8078" y="8249"/>
                </a:lnTo>
                <a:lnTo>
                  <a:pt x="8249" y="8395"/>
                </a:lnTo>
                <a:lnTo>
                  <a:pt x="8443" y="8492"/>
                </a:lnTo>
                <a:lnTo>
                  <a:pt x="8614" y="8565"/>
                </a:lnTo>
                <a:lnTo>
                  <a:pt x="8808" y="8590"/>
                </a:lnTo>
                <a:lnTo>
                  <a:pt x="8906" y="8565"/>
                </a:lnTo>
                <a:lnTo>
                  <a:pt x="8979" y="8590"/>
                </a:lnTo>
                <a:lnTo>
                  <a:pt x="9076" y="8541"/>
                </a:lnTo>
                <a:lnTo>
                  <a:pt x="9392" y="8298"/>
                </a:lnTo>
                <a:lnTo>
                  <a:pt x="9684" y="8006"/>
                </a:lnTo>
                <a:lnTo>
                  <a:pt x="10244" y="7422"/>
                </a:lnTo>
                <a:lnTo>
                  <a:pt x="10779" y="6838"/>
                </a:lnTo>
                <a:lnTo>
                  <a:pt x="11071" y="6570"/>
                </a:lnTo>
                <a:lnTo>
                  <a:pt x="11388" y="6302"/>
                </a:lnTo>
                <a:lnTo>
                  <a:pt x="11996" y="5840"/>
                </a:lnTo>
                <a:lnTo>
                  <a:pt x="12604" y="5353"/>
                </a:lnTo>
                <a:lnTo>
                  <a:pt x="12847" y="5134"/>
                </a:lnTo>
                <a:lnTo>
                  <a:pt x="13066" y="4915"/>
                </a:lnTo>
                <a:lnTo>
                  <a:pt x="13139" y="5743"/>
                </a:lnTo>
                <a:lnTo>
                  <a:pt x="13115" y="6059"/>
                </a:lnTo>
                <a:lnTo>
                  <a:pt x="13091" y="6448"/>
                </a:lnTo>
                <a:lnTo>
                  <a:pt x="13091" y="6643"/>
                </a:lnTo>
                <a:lnTo>
                  <a:pt x="13115" y="6813"/>
                </a:lnTo>
                <a:lnTo>
                  <a:pt x="13164" y="6984"/>
                </a:lnTo>
                <a:lnTo>
                  <a:pt x="13261" y="7105"/>
                </a:lnTo>
                <a:lnTo>
                  <a:pt x="13310" y="7130"/>
                </a:lnTo>
                <a:lnTo>
                  <a:pt x="13383" y="7154"/>
                </a:lnTo>
                <a:lnTo>
                  <a:pt x="13456" y="7154"/>
                </a:lnTo>
                <a:lnTo>
                  <a:pt x="13504" y="7130"/>
                </a:lnTo>
                <a:lnTo>
                  <a:pt x="13626" y="7032"/>
                </a:lnTo>
                <a:lnTo>
                  <a:pt x="13699" y="6886"/>
                </a:lnTo>
                <a:lnTo>
                  <a:pt x="13723" y="6716"/>
                </a:lnTo>
                <a:lnTo>
                  <a:pt x="13748" y="6546"/>
                </a:lnTo>
                <a:lnTo>
                  <a:pt x="13723" y="6181"/>
                </a:lnTo>
                <a:lnTo>
                  <a:pt x="13699" y="5889"/>
                </a:lnTo>
                <a:lnTo>
                  <a:pt x="13675" y="5086"/>
                </a:lnTo>
                <a:lnTo>
                  <a:pt x="13650" y="4672"/>
                </a:lnTo>
                <a:lnTo>
                  <a:pt x="13602" y="4477"/>
                </a:lnTo>
                <a:lnTo>
                  <a:pt x="13529" y="4307"/>
                </a:lnTo>
                <a:lnTo>
                  <a:pt x="13504" y="4258"/>
                </a:lnTo>
                <a:lnTo>
                  <a:pt x="13456" y="4210"/>
                </a:lnTo>
                <a:lnTo>
                  <a:pt x="13456" y="4137"/>
                </a:lnTo>
                <a:lnTo>
                  <a:pt x="13456" y="4064"/>
                </a:lnTo>
                <a:lnTo>
                  <a:pt x="13407" y="4015"/>
                </a:lnTo>
                <a:lnTo>
                  <a:pt x="13358" y="3966"/>
                </a:lnTo>
                <a:lnTo>
                  <a:pt x="13285" y="3918"/>
                </a:lnTo>
                <a:lnTo>
                  <a:pt x="13188" y="3893"/>
                </a:lnTo>
                <a:lnTo>
                  <a:pt x="13042" y="3869"/>
                </a:lnTo>
                <a:close/>
                <a:moveTo>
                  <a:pt x="973" y="8298"/>
                </a:moveTo>
                <a:lnTo>
                  <a:pt x="998" y="8882"/>
                </a:lnTo>
                <a:lnTo>
                  <a:pt x="925" y="8906"/>
                </a:lnTo>
                <a:lnTo>
                  <a:pt x="827" y="8979"/>
                </a:lnTo>
                <a:lnTo>
                  <a:pt x="730" y="9052"/>
                </a:lnTo>
                <a:lnTo>
                  <a:pt x="487" y="9320"/>
                </a:lnTo>
                <a:lnTo>
                  <a:pt x="487" y="8955"/>
                </a:lnTo>
                <a:lnTo>
                  <a:pt x="560" y="8906"/>
                </a:lnTo>
                <a:lnTo>
                  <a:pt x="608" y="8809"/>
                </a:lnTo>
                <a:lnTo>
                  <a:pt x="803" y="8541"/>
                </a:lnTo>
                <a:lnTo>
                  <a:pt x="973" y="8298"/>
                </a:lnTo>
                <a:close/>
                <a:moveTo>
                  <a:pt x="16935" y="8541"/>
                </a:moveTo>
                <a:lnTo>
                  <a:pt x="16935" y="8979"/>
                </a:lnTo>
                <a:lnTo>
                  <a:pt x="16960" y="9247"/>
                </a:lnTo>
                <a:lnTo>
                  <a:pt x="16716" y="9393"/>
                </a:lnTo>
                <a:lnTo>
                  <a:pt x="16497" y="9539"/>
                </a:lnTo>
                <a:lnTo>
                  <a:pt x="16376" y="9660"/>
                </a:lnTo>
                <a:lnTo>
                  <a:pt x="16376" y="9198"/>
                </a:lnTo>
                <a:lnTo>
                  <a:pt x="16424" y="9149"/>
                </a:lnTo>
                <a:lnTo>
                  <a:pt x="16497" y="9076"/>
                </a:lnTo>
                <a:lnTo>
                  <a:pt x="16595" y="8930"/>
                </a:lnTo>
                <a:lnTo>
                  <a:pt x="16935" y="8541"/>
                </a:lnTo>
                <a:close/>
                <a:moveTo>
                  <a:pt x="998" y="9076"/>
                </a:moveTo>
                <a:lnTo>
                  <a:pt x="1022" y="9685"/>
                </a:lnTo>
                <a:lnTo>
                  <a:pt x="925" y="9709"/>
                </a:lnTo>
                <a:lnTo>
                  <a:pt x="827" y="9782"/>
                </a:lnTo>
                <a:lnTo>
                  <a:pt x="657" y="9904"/>
                </a:lnTo>
                <a:lnTo>
                  <a:pt x="535" y="10025"/>
                </a:lnTo>
                <a:lnTo>
                  <a:pt x="511" y="9636"/>
                </a:lnTo>
                <a:lnTo>
                  <a:pt x="584" y="9587"/>
                </a:lnTo>
                <a:lnTo>
                  <a:pt x="852" y="9247"/>
                </a:lnTo>
                <a:lnTo>
                  <a:pt x="998" y="9076"/>
                </a:lnTo>
                <a:close/>
                <a:moveTo>
                  <a:pt x="16960" y="9368"/>
                </a:moveTo>
                <a:lnTo>
                  <a:pt x="16935" y="9806"/>
                </a:lnTo>
                <a:lnTo>
                  <a:pt x="16741" y="9928"/>
                </a:lnTo>
                <a:lnTo>
                  <a:pt x="16546" y="10074"/>
                </a:lnTo>
                <a:lnTo>
                  <a:pt x="16400" y="10196"/>
                </a:lnTo>
                <a:lnTo>
                  <a:pt x="16376" y="9952"/>
                </a:lnTo>
                <a:lnTo>
                  <a:pt x="16449" y="9855"/>
                </a:lnTo>
                <a:lnTo>
                  <a:pt x="16668" y="9636"/>
                </a:lnTo>
                <a:lnTo>
                  <a:pt x="16960" y="9368"/>
                </a:lnTo>
                <a:close/>
                <a:moveTo>
                  <a:pt x="16935" y="10001"/>
                </a:moveTo>
                <a:lnTo>
                  <a:pt x="16935" y="10342"/>
                </a:lnTo>
                <a:lnTo>
                  <a:pt x="16814" y="10415"/>
                </a:lnTo>
                <a:lnTo>
                  <a:pt x="16668" y="10488"/>
                </a:lnTo>
                <a:lnTo>
                  <a:pt x="16424" y="10682"/>
                </a:lnTo>
                <a:lnTo>
                  <a:pt x="16400" y="10488"/>
                </a:lnTo>
                <a:lnTo>
                  <a:pt x="16546" y="10342"/>
                </a:lnTo>
                <a:lnTo>
                  <a:pt x="16692" y="10220"/>
                </a:lnTo>
                <a:lnTo>
                  <a:pt x="16935" y="10001"/>
                </a:lnTo>
                <a:close/>
                <a:moveTo>
                  <a:pt x="1046" y="10050"/>
                </a:moveTo>
                <a:lnTo>
                  <a:pt x="1046" y="10415"/>
                </a:lnTo>
                <a:lnTo>
                  <a:pt x="949" y="10463"/>
                </a:lnTo>
                <a:lnTo>
                  <a:pt x="852" y="10512"/>
                </a:lnTo>
                <a:lnTo>
                  <a:pt x="681" y="10682"/>
                </a:lnTo>
                <a:lnTo>
                  <a:pt x="584" y="10755"/>
                </a:lnTo>
                <a:lnTo>
                  <a:pt x="560" y="10536"/>
                </a:lnTo>
                <a:lnTo>
                  <a:pt x="657" y="10463"/>
                </a:lnTo>
                <a:lnTo>
                  <a:pt x="730" y="10390"/>
                </a:lnTo>
                <a:lnTo>
                  <a:pt x="876" y="10220"/>
                </a:lnTo>
                <a:lnTo>
                  <a:pt x="1046" y="10050"/>
                </a:lnTo>
                <a:close/>
                <a:moveTo>
                  <a:pt x="4185" y="2385"/>
                </a:moveTo>
                <a:lnTo>
                  <a:pt x="5158" y="2409"/>
                </a:lnTo>
                <a:lnTo>
                  <a:pt x="6132" y="2434"/>
                </a:lnTo>
                <a:lnTo>
                  <a:pt x="7129" y="2458"/>
                </a:lnTo>
                <a:lnTo>
                  <a:pt x="8103" y="2482"/>
                </a:lnTo>
                <a:lnTo>
                  <a:pt x="15938" y="2482"/>
                </a:lnTo>
                <a:lnTo>
                  <a:pt x="15938" y="2823"/>
                </a:lnTo>
                <a:lnTo>
                  <a:pt x="15913" y="3164"/>
                </a:lnTo>
                <a:lnTo>
                  <a:pt x="15889" y="3529"/>
                </a:lnTo>
                <a:lnTo>
                  <a:pt x="15913" y="3869"/>
                </a:lnTo>
                <a:lnTo>
                  <a:pt x="15938" y="5013"/>
                </a:lnTo>
                <a:lnTo>
                  <a:pt x="15938" y="5597"/>
                </a:lnTo>
                <a:lnTo>
                  <a:pt x="15938" y="6181"/>
                </a:lnTo>
                <a:lnTo>
                  <a:pt x="15913" y="7300"/>
                </a:lnTo>
                <a:lnTo>
                  <a:pt x="15889" y="8419"/>
                </a:lnTo>
                <a:lnTo>
                  <a:pt x="15889" y="9539"/>
                </a:lnTo>
                <a:lnTo>
                  <a:pt x="15913" y="10123"/>
                </a:lnTo>
                <a:lnTo>
                  <a:pt x="15938" y="10682"/>
                </a:lnTo>
                <a:lnTo>
                  <a:pt x="14161" y="10634"/>
                </a:lnTo>
                <a:lnTo>
                  <a:pt x="13285" y="10609"/>
                </a:lnTo>
                <a:lnTo>
                  <a:pt x="12385" y="10609"/>
                </a:lnTo>
                <a:lnTo>
                  <a:pt x="11315" y="10585"/>
                </a:lnTo>
                <a:lnTo>
                  <a:pt x="10220" y="10561"/>
                </a:lnTo>
                <a:lnTo>
                  <a:pt x="9149" y="10536"/>
                </a:lnTo>
                <a:lnTo>
                  <a:pt x="8614" y="10536"/>
                </a:lnTo>
                <a:lnTo>
                  <a:pt x="8054" y="10561"/>
                </a:lnTo>
                <a:lnTo>
                  <a:pt x="7056" y="10609"/>
                </a:lnTo>
                <a:lnTo>
                  <a:pt x="6059" y="10609"/>
                </a:lnTo>
                <a:lnTo>
                  <a:pt x="5037" y="10634"/>
                </a:lnTo>
                <a:lnTo>
                  <a:pt x="4039" y="10658"/>
                </a:lnTo>
                <a:lnTo>
                  <a:pt x="3334" y="10707"/>
                </a:lnTo>
                <a:lnTo>
                  <a:pt x="2604" y="10755"/>
                </a:lnTo>
                <a:lnTo>
                  <a:pt x="2068" y="10731"/>
                </a:lnTo>
                <a:lnTo>
                  <a:pt x="1533" y="10707"/>
                </a:lnTo>
                <a:lnTo>
                  <a:pt x="1460" y="8833"/>
                </a:lnTo>
                <a:lnTo>
                  <a:pt x="1436" y="7908"/>
                </a:lnTo>
                <a:lnTo>
                  <a:pt x="1411" y="6959"/>
                </a:lnTo>
                <a:lnTo>
                  <a:pt x="1460" y="5840"/>
                </a:lnTo>
                <a:lnTo>
                  <a:pt x="1509" y="4672"/>
                </a:lnTo>
                <a:lnTo>
                  <a:pt x="1533" y="3529"/>
                </a:lnTo>
                <a:lnTo>
                  <a:pt x="1509" y="2945"/>
                </a:lnTo>
                <a:lnTo>
                  <a:pt x="1484" y="2385"/>
                </a:lnTo>
                <a:lnTo>
                  <a:pt x="1703" y="2385"/>
                </a:lnTo>
                <a:lnTo>
                  <a:pt x="1947" y="2409"/>
                </a:lnTo>
                <a:lnTo>
                  <a:pt x="2409" y="2434"/>
                </a:lnTo>
                <a:lnTo>
                  <a:pt x="3285" y="2409"/>
                </a:lnTo>
                <a:lnTo>
                  <a:pt x="4185" y="2385"/>
                </a:lnTo>
                <a:close/>
                <a:moveTo>
                  <a:pt x="12288" y="11096"/>
                </a:moveTo>
                <a:lnTo>
                  <a:pt x="12531" y="11120"/>
                </a:lnTo>
                <a:lnTo>
                  <a:pt x="12434" y="11193"/>
                </a:lnTo>
                <a:lnTo>
                  <a:pt x="12191" y="11364"/>
                </a:lnTo>
                <a:lnTo>
                  <a:pt x="12118" y="11437"/>
                </a:lnTo>
                <a:lnTo>
                  <a:pt x="11874" y="11437"/>
                </a:lnTo>
                <a:lnTo>
                  <a:pt x="11923" y="11388"/>
                </a:lnTo>
                <a:lnTo>
                  <a:pt x="12118" y="11242"/>
                </a:lnTo>
                <a:lnTo>
                  <a:pt x="12288" y="11096"/>
                </a:lnTo>
                <a:close/>
                <a:moveTo>
                  <a:pt x="11290" y="11072"/>
                </a:moveTo>
                <a:lnTo>
                  <a:pt x="11972" y="11096"/>
                </a:lnTo>
                <a:lnTo>
                  <a:pt x="11753" y="11193"/>
                </a:lnTo>
                <a:lnTo>
                  <a:pt x="11534" y="11339"/>
                </a:lnTo>
                <a:lnTo>
                  <a:pt x="11388" y="11437"/>
                </a:lnTo>
                <a:lnTo>
                  <a:pt x="10877" y="11461"/>
                </a:lnTo>
                <a:lnTo>
                  <a:pt x="10925" y="11412"/>
                </a:lnTo>
                <a:lnTo>
                  <a:pt x="11120" y="11242"/>
                </a:lnTo>
                <a:lnTo>
                  <a:pt x="11217" y="11169"/>
                </a:lnTo>
                <a:lnTo>
                  <a:pt x="11290" y="11072"/>
                </a:lnTo>
                <a:close/>
                <a:moveTo>
                  <a:pt x="13115" y="11120"/>
                </a:moveTo>
                <a:lnTo>
                  <a:pt x="12920" y="11291"/>
                </a:lnTo>
                <a:lnTo>
                  <a:pt x="12775" y="11461"/>
                </a:lnTo>
                <a:lnTo>
                  <a:pt x="12604" y="11461"/>
                </a:lnTo>
                <a:lnTo>
                  <a:pt x="12945" y="11120"/>
                </a:lnTo>
                <a:close/>
                <a:moveTo>
                  <a:pt x="1509" y="11145"/>
                </a:moveTo>
                <a:lnTo>
                  <a:pt x="1776" y="11218"/>
                </a:lnTo>
                <a:lnTo>
                  <a:pt x="2044" y="11266"/>
                </a:lnTo>
                <a:lnTo>
                  <a:pt x="1849" y="11388"/>
                </a:lnTo>
                <a:lnTo>
                  <a:pt x="1679" y="11510"/>
                </a:lnTo>
                <a:lnTo>
                  <a:pt x="1095" y="11510"/>
                </a:lnTo>
                <a:lnTo>
                  <a:pt x="1241" y="11364"/>
                </a:lnTo>
                <a:lnTo>
                  <a:pt x="1387" y="11266"/>
                </a:lnTo>
                <a:lnTo>
                  <a:pt x="1509" y="11145"/>
                </a:lnTo>
                <a:close/>
                <a:moveTo>
                  <a:pt x="13504" y="11145"/>
                </a:moveTo>
                <a:lnTo>
                  <a:pt x="14234" y="11169"/>
                </a:lnTo>
                <a:lnTo>
                  <a:pt x="14088" y="11242"/>
                </a:lnTo>
                <a:lnTo>
                  <a:pt x="13942" y="11315"/>
                </a:lnTo>
                <a:lnTo>
                  <a:pt x="13821" y="11412"/>
                </a:lnTo>
                <a:lnTo>
                  <a:pt x="13723" y="11510"/>
                </a:lnTo>
                <a:lnTo>
                  <a:pt x="13139" y="11485"/>
                </a:lnTo>
                <a:lnTo>
                  <a:pt x="13285" y="11339"/>
                </a:lnTo>
                <a:lnTo>
                  <a:pt x="13504" y="11145"/>
                </a:lnTo>
                <a:close/>
                <a:moveTo>
                  <a:pt x="16960" y="10999"/>
                </a:moveTo>
                <a:lnTo>
                  <a:pt x="17008" y="11485"/>
                </a:lnTo>
                <a:lnTo>
                  <a:pt x="16935" y="11461"/>
                </a:lnTo>
                <a:lnTo>
                  <a:pt x="16887" y="11461"/>
                </a:lnTo>
                <a:lnTo>
                  <a:pt x="16570" y="11510"/>
                </a:lnTo>
                <a:lnTo>
                  <a:pt x="16765" y="11242"/>
                </a:lnTo>
                <a:lnTo>
                  <a:pt x="16960" y="10999"/>
                </a:lnTo>
                <a:close/>
                <a:moveTo>
                  <a:pt x="15037" y="11169"/>
                </a:moveTo>
                <a:lnTo>
                  <a:pt x="14818" y="11339"/>
                </a:lnTo>
                <a:lnTo>
                  <a:pt x="14697" y="11461"/>
                </a:lnTo>
                <a:lnTo>
                  <a:pt x="14624" y="11558"/>
                </a:lnTo>
                <a:lnTo>
                  <a:pt x="14259" y="11558"/>
                </a:lnTo>
                <a:lnTo>
                  <a:pt x="14551" y="11364"/>
                </a:lnTo>
                <a:lnTo>
                  <a:pt x="14697" y="11266"/>
                </a:lnTo>
                <a:lnTo>
                  <a:pt x="14818" y="11169"/>
                </a:lnTo>
                <a:close/>
                <a:moveTo>
                  <a:pt x="15962" y="11193"/>
                </a:moveTo>
                <a:lnTo>
                  <a:pt x="15913" y="11242"/>
                </a:lnTo>
                <a:lnTo>
                  <a:pt x="15743" y="11388"/>
                </a:lnTo>
                <a:lnTo>
                  <a:pt x="15621" y="11558"/>
                </a:lnTo>
                <a:lnTo>
                  <a:pt x="15037" y="11558"/>
                </a:lnTo>
                <a:lnTo>
                  <a:pt x="15183" y="11412"/>
                </a:lnTo>
                <a:lnTo>
                  <a:pt x="15329" y="11291"/>
                </a:lnTo>
                <a:lnTo>
                  <a:pt x="15500" y="11193"/>
                </a:lnTo>
                <a:close/>
                <a:moveTo>
                  <a:pt x="16935" y="10366"/>
                </a:moveTo>
                <a:lnTo>
                  <a:pt x="16960" y="10853"/>
                </a:lnTo>
                <a:lnTo>
                  <a:pt x="16765" y="10974"/>
                </a:lnTo>
                <a:lnTo>
                  <a:pt x="16570" y="11120"/>
                </a:lnTo>
                <a:lnTo>
                  <a:pt x="16400" y="11315"/>
                </a:lnTo>
                <a:lnTo>
                  <a:pt x="16230" y="11534"/>
                </a:lnTo>
                <a:lnTo>
                  <a:pt x="15962" y="11558"/>
                </a:lnTo>
                <a:lnTo>
                  <a:pt x="16084" y="11412"/>
                </a:lnTo>
                <a:lnTo>
                  <a:pt x="16181" y="11315"/>
                </a:lnTo>
                <a:lnTo>
                  <a:pt x="16230" y="11266"/>
                </a:lnTo>
                <a:lnTo>
                  <a:pt x="16278" y="11193"/>
                </a:lnTo>
                <a:lnTo>
                  <a:pt x="16376" y="11169"/>
                </a:lnTo>
                <a:lnTo>
                  <a:pt x="16449" y="11096"/>
                </a:lnTo>
                <a:lnTo>
                  <a:pt x="16497" y="11023"/>
                </a:lnTo>
                <a:lnTo>
                  <a:pt x="16497" y="10926"/>
                </a:lnTo>
                <a:lnTo>
                  <a:pt x="16570" y="10877"/>
                </a:lnTo>
                <a:lnTo>
                  <a:pt x="16789" y="10634"/>
                </a:lnTo>
                <a:lnTo>
                  <a:pt x="16887" y="10512"/>
                </a:lnTo>
                <a:lnTo>
                  <a:pt x="16935" y="10366"/>
                </a:lnTo>
                <a:close/>
                <a:moveTo>
                  <a:pt x="1071" y="10780"/>
                </a:moveTo>
                <a:lnTo>
                  <a:pt x="1071" y="10828"/>
                </a:lnTo>
                <a:lnTo>
                  <a:pt x="1071" y="10901"/>
                </a:lnTo>
                <a:lnTo>
                  <a:pt x="1119" y="10974"/>
                </a:lnTo>
                <a:lnTo>
                  <a:pt x="1144" y="10999"/>
                </a:lnTo>
                <a:lnTo>
                  <a:pt x="1192" y="11047"/>
                </a:lnTo>
                <a:lnTo>
                  <a:pt x="1022" y="11169"/>
                </a:lnTo>
                <a:lnTo>
                  <a:pt x="827" y="11339"/>
                </a:lnTo>
                <a:lnTo>
                  <a:pt x="730" y="11461"/>
                </a:lnTo>
                <a:lnTo>
                  <a:pt x="657" y="11558"/>
                </a:lnTo>
                <a:lnTo>
                  <a:pt x="608" y="11583"/>
                </a:lnTo>
                <a:lnTo>
                  <a:pt x="608" y="11266"/>
                </a:lnTo>
                <a:lnTo>
                  <a:pt x="681" y="11193"/>
                </a:lnTo>
                <a:lnTo>
                  <a:pt x="754" y="11120"/>
                </a:lnTo>
                <a:lnTo>
                  <a:pt x="949" y="10901"/>
                </a:lnTo>
                <a:lnTo>
                  <a:pt x="1071" y="10780"/>
                </a:lnTo>
                <a:close/>
                <a:moveTo>
                  <a:pt x="2750" y="11266"/>
                </a:moveTo>
                <a:lnTo>
                  <a:pt x="2604" y="11412"/>
                </a:lnTo>
                <a:lnTo>
                  <a:pt x="2458" y="11583"/>
                </a:lnTo>
                <a:lnTo>
                  <a:pt x="2117" y="11534"/>
                </a:lnTo>
                <a:lnTo>
                  <a:pt x="2141" y="11510"/>
                </a:lnTo>
                <a:lnTo>
                  <a:pt x="2287" y="11388"/>
                </a:lnTo>
                <a:lnTo>
                  <a:pt x="2385" y="11266"/>
                </a:lnTo>
                <a:close/>
                <a:moveTo>
                  <a:pt x="8176" y="11072"/>
                </a:moveTo>
                <a:lnTo>
                  <a:pt x="8127" y="11120"/>
                </a:lnTo>
                <a:lnTo>
                  <a:pt x="7884" y="11339"/>
                </a:lnTo>
                <a:lnTo>
                  <a:pt x="7665" y="11583"/>
                </a:lnTo>
                <a:lnTo>
                  <a:pt x="7251" y="11583"/>
                </a:lnTo>
                <a:lnTo>
                  <a:pt x="7373" y="11461"/>
                </a:lnTo>
                <a:lnTo>
                  <a:pt x="7738" y="11096"/>
                </a:lnTo>
                <a:lnTo>
                  <a:pt x="8176" y="11072"/>
                </a:lnTo>
                <a:close/>
                <a:moveTo>
                  <a:pt x="9125" y="11047"/>
                </a:moveTo>
                <a:lnTo>
                  <a:pt x="8979" y="11145"/>
                </a:lnTo>
                <a:lnTo>
                  <a:pt x="8735" y="11339"/>
                </a:lnTo>
                <a:lnTo>
                  <a:pt x="8614" y="11461"/>
                </a:lnTo>
                <a:lnTo>
                  <a:pt x="8541" y="11583"/>
                </a:lnTo>
                <a:lnTo>
                  <a:pt x="8030" y="11583"/>
                </a:lnTo>
                <a:lnTo>
                  <a:pt x="8224" y="11388"/>
                </a:lnTo>
                <a:lnTo>
                  <a:pt x="8468" y="11169"/>
                </a:lnTo>
                <a:lnTo>
                  <a:pt x="8614" y="11072"/>
                </a:lnTo>
                <a:lnTo>
                  <a:pt x="9125" y="11047"/>
                </a:lnTo>
                <a:close/>
                <a:moveTo>
                  <a:pt x="10317" y="11047"/>
                </a:moveTo>
                <a:lnTo>
                  <a:pt x="10828" y="11072"/>
                </a:lnTo>
                <a:lnTo>
                  <a:pt x="10731" y="11120"/>
                </a:lnTo>
                <a:lnTo>
                  <a:pt x="10512" y="11315"/>
                </a:lnTo>
                <a:lnTo>
                  <a:pt x="10414" y="11412"/>
                </a:lnTo>
                <a:lnTo>
                  <a:pt x="10341" y="11534"/>
                </a:lnTo>
                <a:lnTo>
                  <a:pt x="9733" y="11583"/>
                </a:lnTo>
                <a:lnTo>
                  <a:pt x="10001" y="11315"/>
                </a:lnTo>
                <a:lnTo>
                  <a:pt x="10317" y="11072"/>
                </a:lnTo>
                <a:lnTo>
                  <a:pt x="10317" y="11047"/>
                </a:lnTo>
                <a:close/>
                <a:moveTo>
                  <a:pt x="7446" y="11096"/>
                </a:moveTo>
                <a:lnTo>
                  <a:pt x="7227" y="11242"/>
                </a:lnTo>
                <a:lnTo>
                  <a:pt x="7032" y="11388"/>
                </a:lnTo>
                <a:lnTo>
                  <a:pt x="6935" y="11485"/>
                </a:lnTo>
                <a:lnTo>
                  <a:pt x="6862" y="11583"/>
                </a:lnTo>
                <a:lnTo>
                  <a:pt x="6618" y="11607"/>
                </a:lnTo>
                <a:lnTo>
                  <a:pt x="6156" y="11607"/>
                </a:lnTo>
                <a:lnTo>
                  <a:pt x="6424" y="11388"/>
                </a:lnTo>
                <a:lnTo>
                  <a:pt x="6594" y="11266"/>
                </a:lnTo>
                <a:lnTo>
                  <a:pt x="6667" y="11193"/>
                </a:lnTo>
                <a:lnTo>
                  <a:pt x="6740" y="11120"/>
                </a:lnTo>
                <a:lnTo>
                  <a:pt x="7446" y="11096"/>
                </a:lnTo>
                <a:close/>
                <a:moveTo>
                  <a:pt x="10122" y="11047"/>
                </a:moveTo>
                <a:lnTo>
                  <a:pt x="9928" y="11169"/>
                </a:lnTo>
                <a:lnTo>
                  <a:pt x="9733" y="11291"/>
                </a:lnTo>
                <a:lnTo>
                  <a:pt x="9563" y="11437"/>
                </a:lnTo>
                <a:lnTo>
                  <a:pt x="9392" y="11607"/>
                </a:lnTo>
                <a:lnTo>
                  <a:pt x="8906" y="11607"/>
                </a:lnTo>
                <a:lnTo>
                  <a:pt x="9149" y="11364"/>
                </a:lnTo>
                <a:lnTo>
                  <a:pt x="9490" y="11047"/>
                </a:lnTo>
                <a:close/>
                <a:moveTo>
                  <a:pt x="3650" y="11193"/>
                </a:moveTo>
                <a:lnTo>
                  <a:pt x="3382" y="11364"/>
                </a:lnTo>
                <a:lnTo>
                  <a:pt x="3261" y="11485"/>
                </a:lnTo>
                <a:lnTo>
                  <a:pt x="3139" y="11631"/>
                </a:lnTo>
                <a:lnTo>
                  <a:pt x="2798" y="11607"/>
                </a:lnTo>
                <a:lnTo>
                  <a:pt x="3066" y="11242"/>
                </a:lnTo>
                <a:lnTo>
                  <a:pt x="3650" y="11193"/>
                </a:lnTo>
                <a:close/>
                <a:moveTo>
                  <a:pt x="4331" y="11145"/>
                </a:moveTo>
                <a:lnTo>
                  <a:pt x="4112" y="11315"/>
                </a:lnTo>
                <a:lnTo>
                  <a:pt x="3966" y="11461"/>
                </a:lnTo>
                <a:lnTo>
                  <a:pt x="3869" y="11558"/>
                </a:lnTo>
                <a:lnTo>
                  <a:pt x="3772" y="11656"/>
                </a:lnTo>
                <a:lnTo>
                  <a:pt x="3407" y="11656"/>
                </a:lnTo>
                <a:lnTo>
                  <a:pt x="3577" y="11485"/>
                </a:lnTo>
                <a:lnTo>
                  <a:pt x="3699" y="11339"/>
                </a:lnTo>
                <a:lnTo>
                  <a:pt x="3820" y="11169"/>
                </a:lnTo>
                <a:lnTo>
                  <a:pt x="4331" y="11145"/>
                </a:lnTo>
                <a:close/>
                <a:moveTo>
                  <a:pt x="6375" y="11120"/>
                </a:moveTo>
                <a:lnTo>
                  <a:pt x="6205" y="11242"/>
                </a:lnTo>
                <a:lnTo>
                  <a:pt x="5986" y="11412"/>
                </a:lnTo>
                <a:lnTo>
                  <a:pt x="5888" y="11510"/>
                </a:lnTo>
                <a:lnTo>
                  <a:pt x="5815" y="11631"/>
                </a:lnTo>
                <a:lnTo>
                  <a:pt x="5037" y="11656"/>
                </a:lnTo>
                <a:lnTo>
                  <a:pt x="5353" y="11339"/>
                </a:lnTo>
                <a:lnTo>
                  <a:pt x="5572" y="11169"/>
                </a:lnTo>
                <a:lnTo>
                  <a:pt x="5596" y="11120"/>
                </a:lnTo>
                <a:close/>
                <a:moveTo>
                  <a:pt x="5134" y="11145"/>
                </a:moveTo>
                <a:lnTo>
                  <a:pt x="4964" y="11291"/>
                </a:lnTo>
                <a:lnTo>
                  <a:pt x="4794" y="11461"/>
                </a:lnTo>
                <a:lnTo>
                  <a:pt x="4769" y="11510"/>
                </a:lnTo>
                <a:lnTo>
                  <a:pt x="4769" y="11583"/>
                </a:lnTo>
                <a:lnTo>
                  <a:pt x="4769" y="11631"/>
                </a:lnTo>
                <a:lnTo>
                  <a:pt x="4794" y="11656"/>
                </a:lnTo>
                <a:lnTo>
                  <a:pt x="4137" y="11680"/>
                </a:lnTo>
                <a:lnTo>
                  <a:pt x="4137" y="11680"/>
                </a:lnTo>
                <a:lnTo>
                  <a:pt x="4258" y="11510"/>
                </a:lnTo>
                <a:lnTo>
                  <a:pt x="4404" y="11388"/>
                </a:lnTo>
                <a:lnTo>
                  <a:pt x="4575" y="11266"/>
                </a:lnTo>
                <a:lnTo>
                  <a:pt x="4672" y="11218"/>
                </a:lnTo>
                <a:lnTo>
                  <a:pt x="4721" y="11145"/>
                </a:lnTo>
                <a:close/>
                <a:moveTo>
                  <a:pt x="8541" y="0"/>
                </a:moveTo>
                <a:lnTo>
                  <a:pt x="8468" y="49"/>
                </a:lnTo>
                <a:lnTo>
                  <a:pt x="8395" y="146"/>
                </a:lnTo>
                <a:lnTo>
                  <a:pt x="8370" y="244"/>
                </a:lnTo>
                <a:lnTo>
                  <a:pt x="8346" y="463"/>
                </a:lnTo>
                <a:lnTo>
                  <a:pt x="8370" y="706"/>
                </a:lnTo>
                <a:lnTo>
                  <a:pt x="8419" y="949"/>
                </a:lnTo>
                <a:lnTo>
                  <a:pt x="4842" y="974"/>
                </a:lnTo>
                <a:lnTo>
                  <a:pt x="2555" y="998"/>
                </a:lnTo>
                <a:lnTo>
                  <a:pt x="1411" y="1022"/>
                </a:lnTo>
                <a:lnTo>
                  <a:pt x="827" y="1022"/>
                </a:lnTo>
                <a:lnTo>
                  <a:pt x="511" y="1047"/>
                </a:lnTo>
                <a:lnTo>
                  <a:pt x="243" y="1120"/>
                </a:lnTo>
                <a:lnTo>
                  <a:pt x="195" y="1144"/>
                </a:lnTo>
                <a:lnTo>
                  <a:pt x="170" y="1193"/>
                </a:lnTo>
                <a:lnTo>
                  <a:pt x="146" y="1241"/>
                </a:lnTo>
                <a:lnTo>
                  <a:pt x="170" y="1290"/>
                </a:lnTo>
                <a:lnTo>
                  <a:pt x="146" y="1314"/>
                </a:lnTo>
                <a:lnTo>
                  <a:pt x="73" y="1509"/>
                </a:lnTo>
                <a:lnTo>
                  <a:pt x="24" y="1704"/>
                </a:lnTo>
                <a:lnTo>
                  <a:pt x="0" y="1923"/>
                </a:lnTo>
                <a:lnTo>
                  <a:pt x="0" y="2142"/>
                </a:lnTo>
                <a:lnTo>
                  <a:pt x="24" y="2580"/>
                </a:lnTo>
                <a:lnTo>
                  <a:pt x="73" y="2993"/>
                </a:lnTo>
                <a:lnTo>
                  <a:pt x="97" y="3626"/>
                </a:lnTo>
                <a:lnTo>
                  <a:pt x="122" y="4234"/>
                </a:lnTo>
                <a:lnTo>
                  <a:pt x="122" y="5475"/>
                </a:lnTo>
                <a:lnTo>
                  <a:pt x="97" y="6302"/>
                </a:lnTo>
                <a:lnTo>
                  <a:pt x="73" y="7130"/>
                </a:lnTo>
                <a:lnTo>
                  <a:pt x="49" y="7957"/>
                </a:lnTo>
                <a:lnTo>
                  <a:pt x="49" y="8784"/>
                </a:lnTo>
                <a:lnTo>
                  <a:pt x="73" y="9563"/>
                </a:lnTo>
                <a:lnTo>
                  <a:pt x="97" y="10317"/>
                </a:lnTo>
                <a:lnTo>
                  <a:pt x="146" y="11072"/>
                </a:lnTo>
                <a:lnTo>
                  <a:pt x="170" y="11850"/>
                </a:lnTo>
                <a:lnTo>
                  <a:pt x="195" y="11923"/>
                </a:lnTo>
                <a:lnTo>
                  <a:pt x="219" y="11972"/>
                </a:lnTo>
                <a:lnTo>
                  <a:pt x="268" y="12020"/>
                </a:lnTo>
                <a:lnTo>
                  <a:pt x="316" y="12045"/>
                </a:lnTo>
                <a:lnTo>
                  <a:pt x="438" y="12045"/>
                </a:lnTo>
                <a:lnTo>
                  <a:pt x="511" y="12020"/>
                </a:lnTo>
                <a:lnTo>
                  <a:pt x="560" y="11996"/>
                </a:lnTo>
                <a:lnTo>
                  <a:pt x="560" y="11972"/>
                </a:lnTo>
                <a:lnTo>
                  <a:pt x="681" y="11923"/>
                </a:lnTo>
                <a:lnTo>
                  <a:pt x="803" y="11899"/>
                </a:lnTo>
                <a:lnTo>
                  <a:pt x="949" y="11874"/>
                </a:lnTo>
                <a:lnTo>
                  <a:pt x="1119" y="11874"/>
                </a:lnTo>
                <a:lnTo>
                  <a:pt x="1436" y="11899"/>
                </a:lnTo>
                <a:lnTo>
                  <a:pt x="1679" y="11923"/>
                </a:lnTo>
                <a:lnTo>
                  <a:pt x="2360" y="11972"/>
                </a:lnTo>
                <a:lnTo>
                  <a:pt x="3042" y="12045"/>
                </a:lnTo>
                <a:lnTo>
                  <a:pt x="3747" y="12093"/>
                </a:lnTo>
                <a:lnTo>
                  <a:pt x="4477" y="12118"/>
                </a:lnTo>
                <a:lnTo>
                  <a:pt x="4404" y="12215"/>
                </a:lnTo>
                <a:lnTo>
                  <a:pt x="4307" y="12337"/>
                </a:lnTo>
                <a:lnTo>
                  <a:pt x="4161" y="12580"/>
                </a:lnTo>
                <a:lnTo>
                  <a:pt x="3991" y="13018"/>
                </a:lnTo>
                <a:lnTo>
                  <a:pt x="3845" y="13334"/>
                </a:lnTo>
                <a:lnTo>
                  <a:pt x="3674" y="13651"/>
                </a:lnTo>
                <a:lnTo>
                  <a:pt x="3358" y="14283"/>
                </a:lnTo>
                <a:lnTo>
                  <a:pt x="3236" y="14502"/>
                </a:lnTo>
                <a:lnTo>
                  <a:pt x="3139" y="14746"/>
                </a:lnTo>
                <a:lnTo>
                  <a:pt x="3090" y="14843"/>
                </a:lnTo>
                <a:lnTo>
                  <a:pt x="3090" y="14965"/>
                </a:lnTo>
                <a:lnTo>
                  <a:pt x="3090" y="15086"/>
                </a:lnTo>
                <a:lnTo>
                  <a:pt x="3139" y="15232"/>
                </a:lnTo>
                <a:lnTo>
                  <a:pt x="3188" y="15281"/>
                </a:lnTo>
                <a:lnTo>
                  <a:pt x="3236" y="15305"/>
                </a:lnTo>
                <a:lnTo>
                  <a:pt x="3309" y="15330"/>
                </a:lnTo>
                <a:lnTo>
                  <a:pt x="3382" y="15305"/>
                </a:lnTo>
                <a:lnTo>
                  <a:pt x="3480" y="15281"/>
                </a:lnTo>
                <a:lnTo>
                  <a:pt x="3553" y="15208"/>
                </a:lnTo>
                <a:lnTo>
                  <a:pt x="3601" y="15159"/>
                </a:lnTo>
                <a:lnTo>
                  <a:pt x="3650" y="15086"/>
                </a:lnTo>
                <a:lnTo>
                  <a:pt x="3747" y="14916"/>
                </a:lnTo>
                <a:lnTo>
                  <a:pt x="3820" y="14721"/>
                </a:lnTo>
                <a:lnTo>
                  <a:pt x="4088" y="14210"/>
                </a:lnTo>
                <a:lnTo>
                  <a:pt x="4331" y="13699"/>
                </a:lnTo>
                <a:lnTo>
                  <a:pt x="4526" y="13237"/>
                </a:lnTo>
                <a:lnTo>
                  <a:pt x="4721" y="12750"/>
                </a:lnTo>
                <a:lnTo>
                  <a:pt x="4867" y="12434"/>
                </a:lnTo>
                <a:lnTo>
                  <a:pt x="4939" y="12264"/>
                </a:lnTo>
                <a:lnTo>
                  <a:pt x="4988" y="12118"/>
                </a:lnTo>
                <a:lnTo>
                  <a:pt x="6180" y="12045"/>
                </a:lnTo>
                <a:lnTo>
                  <a:pt x="7348" y="11996"/>
                </a:lnTo>
                <a:lnTo>
                  <a:pt x="7932" y="11996"/>
                </a:lnTo>
                <a:lnTo>
                  <a:pt x="8516" y="12020"/>
                </a:lnTo>
                <a:lnTo>
                  <a:pt x="9684" y="12020"/>
                </a:lnTo>
                <a:lnTo>
                  <a:pt x="10341" y="11996"/>
                </a:lnTo>
                <a:lnTo>
                  <a:pt x="10998" y="11947"/>
                </a:lnTo>
                <a:lnTo>
                  <a:pt x="11631" y="11874"/>
                </a:lnTo>
                <a:lnTo>
                  <a:pt x="12337" y="11874"/>
                </a:lnTo>
                <a:lnTo>
                  <a:pt x="12337" y="11996"/>
                </a:lnTo>
                <a:lnTo>
                  <a:pt x="12434" y="12410"/>
                </a:lnTo>
                <a:lnTo>
                  <a:pt x="12580" y="12799"/>
                </a:lnTo>
                <a:lnTo>
                  <a:pt x="12775" y="13188"/>
                </a:lnTo>
                <a:lnTo>
                  <a:pt x="12969" y="13578"/>
                </a:lnTo>
                <a:lnTo>
                  <a:pt x="13188" y="13943"/>
                </a:lnTo>
                <a:lnTo>
                  <a:pt x="13431" y="14308"/>
                </a:lnTo>
                <a:lnTo>
                  <a:pt x="13918" y="15013"/>
                </a:lnTo>
                <a:lnTo>
                  <a:pt x="14015" y="15111"/>
                </a:lnTo>
                <a:lnTo>
                  <a:pt x="14137" y="15159"/>
                </a:lnTo>
                <a:lnTo>
                  <a:pt x="14259" y="15135"/>
                </a:lnTo>
                <a:lnTo>
                  <a:pt x="14356" y="15111"/>
                </a:lnTo>
                <a:lnTo>
                  <a:pt x="14453" y="15038"/>
                </a:lnTo>
                <a:lnTo>
                  <a:pt x="14502" y="14940"/>
                </a:lnTo>
                <a:lnTo>
                  <a:pt x="14502" y="14819"/>
                </a:lnTo>
                <a:lnTo>
                  <a:pt x="14478" y="14770"/>
                </a:lnTo>
                <a:lnTo>
                  <a:pt x="14453" y="14697"/>
                </a:lnTo>
                <a:lnTo>
                  <a:pt x="13991" y="14040"/>
                </a:lnTo>
                <a:lnTo>
                  <a:pt x="13577" y="13359"/>
                </a:lnTo>
                <a:lnTo>
                  <a:pt x="13383" y="12994"/>
                </a:lnTo>
                <a:lnTo>
                  <a:pt x="13188" y="12653"/>
                </a:lnTo>
                <a:lnTo>
                  <a:pt x="13042" y="12288"/>
                </a:lnTo>
                <a:lnTo>
                  <a:pt x="12872" y="11899"/>
                </a:lnTo>
                <a:lnTo>
                  <a:pt x="13918" y="11947"/>
                </a:lnTo>
                <a:lnTo>
                  <a:pt x="14940" y="11996"/>
                </a:lnTo>
                <a:lnTo>
                  <a:pt x="15451" y="11996"/>
                </a:lnTo>
                <a:lnTo>
                  <a:pt x="15986" y="11972"/>
                </a:lnTo>
                <a:lnTo>
                  <a:pt x="16497" y="11947"/>
                </a:lnTo>
                <a:lnTo>
                  <a:pt x="17008" y="11899"/>
                </a:lnTo>
                <a:lnTo>
                  <a:pt x="17057" y="11874"/>
                </a:lnTo>
                <a:lnTo>
                  <a:pt x="17106" y="11947"/>
                </a:lnTo>
                <a:lnTo>
                  <a:pt x="17154" y="11996"/>
                </a:lnTo>
                <a:lnTo>
                  <a:pt x="17325" y="11996"/>
                </a:lnTo>
                <a:lnTo>
                  <a:pt x="17398" y="11947"/>
                </a:lnTo>
                <a:lnTo>
                  <a:pt x="17446" y="11899"/>
                </a:lnTo>
                <a:lnTo>
                  <a:pt x="17495" y="11802"/>
                </a:lnTo>
                <a:lnTo>
                  <a:pt x="17495" y="11704"/>
                </a:lnTo>
                <a:lnTo>
                  <a:pt x="17446" y="11339"/>
                </a:lnTo>
                <a:lnTo>
                  <a:pt x="17398" y="10950"/>
                </a:lnTo>
                <a:lnTo>
                  <a:pt x="17373" y="10171"/>
                </a:lnTo>
                <a:lnTo>
                  <a:pt x="17398" y="9393"/>
                </a:lnTo>
                <a:lnTo>
                  <a:pt x="17373" y="8614"/>
                </a:lnTo>
                <a:lnTo>
                  <a:pt x="17373" y="7008"/>
                </a:lnTo>
                <a:lnTo>
                  <a:pt x="17349" y="5402"/>
                </a:lnTo>
                <a:lnTo>
                  <a:pt x="17349" y="2507"/>
                </a:lnTo>
                <a:lnTo>
                  <a:pt x="17373" y="2239"/>
                </a:lnTo>
                <a:lnTo>
                  <a:pt x="17373" y="1898"/>
                </a:lnTo>
                <a:lnTo>
                  <a:pt x="17349" y="1728"/>
                </a:lnTo>
                <a:lnTo>
                  <a:pt x="17325" y="1558"/>
                </a:lnTo>
                <a:lnTo>
                  <a:pt x="17276" y="1436"/>
                </a:lnTo>
                <a:lnTo>
                  <a:pt x="17203" y="1314"/>
                </a:lnTo>
                <a:lnTo>
                  <a:pt x="17203" y="1241"/>
                </a:lnTo>
                <a:lnTo>
                  <a:pt x="17203" y="1193"/>
                </a:lnTo>
                <a:lnTo>
                  <a:pt x="17179" y="1144"/>
                </a:lnTo>
                <a:lnTo>
                  <a:pt x="17154" y="1095"/>
                </a:lnTo>
                <a:lnTo>
                  <a:pt x="17033" y="1047"/>
                </a:lnTo>
                <a:lnTo>
                  <a:pt x="16911" y="998"/>
                </a:lnTo>
                <a:lnTo>
                  <a:pt x="16789" y="974"/>
                </a:lnTo>
                <a:lnTo>
                  <a:pt x="16643" y="974"/>
                </a:lnTo>
                <a:lnTo>
                  <a:pt x="16351" y="998"/>
                </a:lnTo>
                <a:lnTo>
                  <a:pt x="16108" y="998"/>
                </a:lnTo>
                <a:lnTo>
                  <a:pt x="15062" y="974"/>
                </a:lnTo>
                <a:lnTo>
                  <a:pt x="14015" y="925"/>
                </a:lnTo>
                <a:lnTo>
                  <a:pt x="13456" y="901"/>
                </a:lnTo>
                <a:lnTo>
                  <a:pt x="12872" y="876"/>
                </a:lnTo>
                <a:lnTo>
                  <a:pt x="11704" y="901"/>
                </a:lnTo>
                <a:lnTo>
                  <a:pt x="9392" y="949"/>
                </a:lnTo>
                <a:lnTo>
                  <a:pt x="8930" y="949"/>
                </a:lnTo>
                <a:lnTo>
                  <a:pt x="8954" y="852"/>
                </a:lnTo>
                <a:lnTo>
                  <a:pt x="8954" y="779"/>
                </a:lnTo>
                <a:lnTo>
                  <a:pt x="8954" y="706"/>
                </a:lnTo>
                <a:lnTo>
                  <a:pt x="8906" y="609"/>
                </a:lnTo>
                <a:lnTo>
                  <a:pt x="8881" y="584"/>
                </a:lnTo>
                <a:lnTo>
                  <a:pt x="8857" y="463"/>
                </a:lnTo>
                <a:lnTo>
                  <a:pt x="8833" y="244"/>
                </a:lnTo>
                <a:lnTo>
                  <a:pt x="8808" y="146"/>
                </a:lnTo>
                <a:lnTo>
                  <a:pt x="8735" y="49"/>
                </a:lnTo>
                <a:lnTo>
                  <a:pt x="8662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n w="0"/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4" name="Google Shape;689;p50">
            <a:extLst>
              <a:ext uri="{FF2B5EF4-FFF2-40B4-BE49-F238E27FC236}">
                <a16:creationId xmlns:a16="http://schemas.microsoft.com/office/drawing/2014/main" id="{76EAC120-29B7-A46F-9808-377929B9C93C}"/>
              </a:ext>
            </a:extLst>
          </p:cNvPr>
          <p:cNvSpPr/>
          <p:nvPr/>
        </p:nvSpPr>
        <p:spPr>
          <a:xfrm>
            <a:off x="4524281" y="4844530"/>
            <a:ext cx="419616" cy="422785"/>
          </a:xfrm>
          <a:custGeom>
            <a:avLst/>
            <a:gdLst/>
            <a:ahLst/>
            <a:cxnLst/>
            <a:rect l="l" t="t" r="r" b="b"/>
            <a:pathLst>
              <a:path w="19200" h="19345" extrusionOk="0">
                <a:moveTo>
                  <a:pt x="15987" y="3382"/>
                </a:moveTo>
                <a:lnTo>
                  <a:pt x="16133" y="3528"/>
                </a:lnTo>
                <a:lnTo>
                  <a:pt x="15914" y="3577"/>
                </a:lnTo>
                <a:lnTo>
                  <a:pt x="15720" y="3601"/>
                </a:lnTo>
                <a:lnTo>
                  <a:pt x="15306" y="3626"/>
                </a:lnTo>
                <a:lnTo>
                  <a:pt x="15379" y="3601"/>
                </a:lnTo>
                <a:lnTo>
                  <a:pt x="15695" y="3504"/>
                </a:lnTo>
                <a:lnTo>
                  <a:pt x="15987" y="3382"/>
                </a:lnTo>
                <a:close/>
                <a:moveTo>
                  <a:pt x="10707" y="2628"/>
                </a:moveTo>
                <a:lnTo>
                  <a:pt x="10804" y="2652"/>
                </a:lnTo>
                <a:lnTo>
                  <a:pt x="10877" y="2677"/>
                </a:lnTo>
                <a:lnTo>
                  <a:pt x="10902" y="2701"/>
                </a:lnTo>
                <a:lnTo>
                  <a:pt x="10926" y="2750"/>
                </a:lnTo>
                <a:lnTo>
                  <a:pt x="10950" y="2798"/>
                </a:lnTo>
                <a:lnTo>
                  <a:pt x="10926" y="2847"/>
                </a:lnTo>
                <a:lnTo>
                  <a:pt x="10877" y="2969"/>
                </a:lnTo>
                <a:lnTo>
                  <a:pt x="10804" y="3090"/>
                </a:lnTo>
                <a:lnTo>
                  <a:pt x="10707" y="3188"/>
                </a:lnTo>
                <a:lnTo>
                  <a:pt x="10537" y="3358"/>
                </a:lnTo>
                <a:lnTo>
                  <a:pt x="10172" y="3650"/>
                </a:lnTo>
                <a:lnTo>
                  <a:pt x="9758" y="3893"/>
                </a:lnTo>
                <a:lnTo>
                  <a:pt x="9320" y="4112"/>
                </a:lnTo>
                <a:lnTo>
                  <a:pt x="8882" y="4258"/>
                </a:lnTo>
                <a:lnTo>
                  <a:pt x="8785" y="4283"/>
                </a:lnTo>
                <a:lnTo>
                  <a:pt x="8736" y="4258"/>
                </a:lnTo>
                <a:lnTo>
                  <a:pt x="8688" y="4210"/>
                </a:lnTo>
                <a:lnTo>
                  <a:pt x="8688" y="4161"/>
                </a:lnTo>
                <a:lnTo>
                  <a:pt x="8688" y="4015"/>
                </a:lnTo>
                <a:lnTo>
                  <a:pt x="8712" y="3869"/>
                </a:lnTo>
                <a:lnTo>
                  <a:pt x="8712" y="3577"/>
                </a:lnTo>
                <a:lnTo>
                  <a:pt x="8688" y="3285"/>
                </a:lnTo>
                <a:lnTo>
                  <a:pt x="8663" y="3236"/>
                </a:lnTo>
                <a:lnTo>
                  <a:pt x="8615" y="3212"/>
                </a:lnTo>
                <a:lnTo>
                  <a:pt x="8517" y="3163"/>
                </a:lnTo>
                <a:lnTo>
                  <a:pt x="8396" y="3139"/>
                </a:lnTo>
                <a:lnTo>
                  <a:pt x="8250" y="3090"/>
                </a:lnTo>
                <a:lnTo>
                  <a:pt x="8128" y="3017"/>
                </a:lnTo>
                <a:lnTo>
                  <a:pt x="8079" y="2944"/>
                </a:lnTo>
                <a:lnTo>
                  <a:pt x="8031" y="2896"/>
                </a:lnTo>
                <a:lnTo>
                  <a:pt x="8590" y="2774"/>
                </a:lnTo>
                <a:lnTo>
                  <a:pt x="8858" y="2725"/>
                </a:lnTo>
                <a:lnTo>
                  <a:pt x="9150" y="2677"/>
                </a:lnTo>
                <a:lnTo>
                  <a:pt x="9369" y="2652"/>
                </a:lnTo>
                <a:lnTo>
                  <a:pt x="10002" y="2652"/>
                </a:lnTo>
                <a:lnTo>
                  <a:pt x="10367" y="2628"/>
                </a:lnTo>
                <a:close/>
                <a:moveTo>
                  <a:pt x="10440" y="2360"/>
                </a:moveTo>
                <a:lnTo>
                  <a:pt x="10172" y="2385"/>
                </a:lnTo>
                <a:lnTo>
                  <a:pt x="9223" y="2385"/>
                </a:lnTo>
                <a:lnTo>
                  <a:pt x="8809" y="2433"/>
                </a:lnTo>
                <a:lnTo>
                  <a:pt x="8420" y="2482"/>
                </a:lnTo>
                <a:lnTo>
                  <a:pt x="8006" y="2579"/>
                </a:lnTo>
                <a:lnTo>
                  <a:pt x="7982" y="2579"/>
                </a:lnTo>
                <a:lnTo>
                  <a:pt x="7885" y="2604"/>
                </a:lnTo>
                <a:lnTo>
                  <a:pt x="7812" y="2652"/>
                </a:lnTo>
                <a:lnTo>
                  <a:pt x="7763" y="2701"/>
                </a:lnTo>
                <a:lnTo>
                  <a:pt x="7739" y="2774"/>
                </a:lnTo>
                <a:lnTo>
                  <a:pt x="7714" y="2847"/>
                </a:lnTo>
                <a:lnTo>
                  <a:pt x="7739" y="2944"/>
                </a:lnTo>
                <a:lnTo>
                  <a:pt x="7763" y="3017"/>
                </a:lnTo>
                <a:lnTo>
                  <a:pt x="7812" y="3115"/>
                </a:lnTo>
                <a:lnTo>
                  <a:pt x="7860" y="3188"/>
                </a:lnTo>
                <a:lnTo>
                  <a:pt x="8006" y="3334"/>
                </a:lnTo>
                <a:lnTo>
                  <a:pt x="8177" y="3431"/>
                </a:lnTo>
                <a:lnTo>
                  <a:pt x="8347" y="3480"/>
                </a:lnTo>
                <a:lnTo>
                  <a:pt x="8347" y="3845"/>
                </a:lnTo>
                <a:lnTo>
                  <a:pt x="8323" y="4015"/>
                </a:lnTo>
                <a:lnTo>
                  <a:pt x="8347" y="4210"/>
                </a:lnTo>
                <a:lnTo>
                  <a:pt x="8371" y="4356"/>
                </a:lnTo>
                <a:lnTo>
                  <a:pt x="8396" y="4429"/>
                </a:lnTo>
                <a:lnTo>
                  <a:pt x="8444" y="4502"/>
                </a:lnTo>
                <a:lnTo>
                  <a:pt x="8493" y="4550"/>
                </a:lnTo>
                <a:lnTo>
                  <a:pt x="8566" y="4575"/>
                </a:lnTo>
                <a:lnTo>
                  <a:pt x="8639" y="4599"/>
                </a:lnTo>
                <a:lnTo>
                  <a:pt x="8736" y="4623"/>
                </a:lnTo>
                <a:lnTo>
                  <a:pt x="8882" y="4623"/>
                </a:lnTo>
                <a:lnTo>
                  <a:pt x="9004" y="4599"/>
                </a:lnTo>
                <a:lnTo>
                  <a:pt x="9272" y="4502"/>
                </a:lnTo>
                <a:lnTo>
                  <a:pt x="9515" y="4380"/>
                </a:lnTo>
                <a:lnTo>
                  <a:pt x="9758" y="4234"/>
                </a:lnTo>
                <a:lnTo>
                  <a:pt x="10075" y="4064"/>
                </a:lnTo>
                <a:lnTo>
                  <a:pt x="10367" y="3869"/>
                </a:lnTo>
                <a:lnTo>
                  <a:pt x="10659" y="3650"/>
                </a:lnTo>
                <a:lnTo>
                  <a:pt x="10950" y="3431"/>
                </a:lnTo>
                <a:lnTo>
                  <a:pt x="11072" y="3261"/>
                </a:lnTo>
                <a:lnTo>
                  <a:pt x="11169" y="3090"/>
                </a:lnTo>
                <a:lnTo>
                  <a:pt x="11242" y="2920"/>
                </a:lnTo>
                <a:lnTo>
                  <a:pt x="11242" y="2774"/>
                </a:lnTo>
                <a:lnTo>
                  <a:pt x="11194" y="2628"/>
                </a:lnTo>
                <a:lnTo>
                  <a:pt x="11145" y="2579"/>
                </a:lnTo>
                <a:lnTo>
                  <a:pt x="11096" y="2506"/>
                </a:lnTo>
                <a:lnTo>
                  <a:pt x="10926" y="2433"/>
                </a:lnTo>
                <a:lnTo>
                  <a:pt x="10707" y="2385"/>
                </a:lnTo>
                <a:lnTo>
                  <a:pt x="10440" y="2360"/>
                </a:lnTo>
                <a:close/>
                <a:moveTo>
                  <a:pt x="11486" y="5037"/>
                </a:moveTo>
                <a:lnTo>
                  <a:pt x="11510" y="5061"/>
                </a:lnTo>
                <a:lnTo>
                  <a:pt x="11607" y="5134"/>
                </a:lnTo>
                <a:lnTo>
                  <a:pt x="11656" y="5232"/>
                </a:lnTo>
                <a:lnTo>
                  <a:pt x="11656" y="5329"/>
                </a:lnTo>
                <a:lnTo>
                  <a:pt x="11607" y="5426"/>
                </a:lnTo>
                <a:lnTo>
                  <a:pt x="11559" y="5499"/>
                </a:lnTo>
                <a:lnTo>
                  <a:pt x="11486" y="5548"/>
                </a:lnTo>
                <a:lnTo>
                  <a:pt x="11413" y="5572"/>
                </a:lnTo>
                <a:lnTo>
                  <a:pt x="11340" y="5572"/>
                </a:lnTo>
                <a:lnTo>
                  <a:pt x="11413" y="5280"/>
                </a:lnTo>
                <a:lnTo>
                  <a:pt x="11437" y="5159"/>
                </a:lnTo>
                <a:lnTo>
                  <a:pt x="11486" y="5037"/>
                </a:lnTo>
                <a:close/>
                <a:moveTo>
                  <a:pt x="11486" y="4672"/>
                </a:moveTo>
                <a:lnTo>
                  <a:pt x="11364" y="4721"/>
                </a:lnTo>
                <a:lnTo>
                  <a:pt x="11242" y="4818"/>
                </a:lnTo>
                <a:lnTo>
                  <a:pt x="11145" y="4940"/>
                </a:lnTo>
                <a:lnTo>
                  <a:pt x="11096" y="5086"/>
                </a:lnTo>
                <a:lnTo>
                  <a:pt x="11048" y="5256"/>
                </a:lnTo>
                <a:lnTo>
                  <a:pt x="11023" y="5426"/>
                </a:lnTo>
                <a:lnTo>
                  <a:pt x="10975" y="5499"/>
                </a:lnTo>
                <a:lnTo>
                  <a:pt x="10926" y="5572"/>
                </a:lnTo>
                <a:lnTo>
                  <a:pt x="10902" y="5645"/>
                </a:lnTo>
                <a:lnTo>
                  <a:pt x="10877" y="5742"/>
                </a:lnTo>
                <a:lnTo>
                  <a:pt x="10902" y="5815"/>
                </a:lnTo>
                <a:lnTo>
                  <a:pt x="10975" y="5864"/>
                </a:lnTo>
                <a:lnTo>
                  <a:pt x="11121" y="5937"/>
                </a:lnTo>
                <a:lnTo>
                  <a:pt x="11242" y="5961"/>
                </a:lnTo>
                <a:lnTo>
                  <a:pt x="11388" y="5961"/>
                </a:lnTo>
                <a:lnTo>
                  <a:pt x="11510" y="5937"/>
                </a:lnTo>
                <a:lnTo>
                  <a:pt x="11632" y="5913"/>
                </a:lnTo>
                <a:lnTo>
                  <a:pt x="11753" y="5840"/>
                </a:lnTo>
                <a:lnTo>
                  <a:pt x="11875" y="5742"/>
                </a:lnTo>
                <a:lnTo>
                  <a:pt x="11948" y="5621"/>
                </a:lnTo>
                <a:lnTo>
                  <a:pt x="12021" y="5499"/>
                </a:lnTo>
                <a:lnTo>
                  <a:pt x="12070" y="5378"/>
                </a:lnTo>
                <a:lnTo>
                  <a:pt x="12070" y="5256"/>
                </a:lnTo>
                <a:lnTo>
                  <a:pt x="12045" y="5110"/>
                </a:lnTo>
                <a:lnTo>
                  <a:pt x="11997" y="5013"/>
                </a:lnTo>
                <a:lnTo>
                  <a:pt x="11924" y="4891"/>
                </a:lnTo>
                <a:lnTo>
                  <a:pt x="11851" y="4794"/>
                </a:lnTo>
                <a:lnTo>
                  <a:pt x="11729" y="4721"/>
                </a:lnTo>
                <a:lnTo>
                  <a:pt x="11656" y="4696"/>
                </a:lnTo>
                <a:lnTo>
                  <a:pt x="11607" y="4696"/>
                </a:lnTo>
                <a:lnTo>
                  <a:pt x="11559" y="4672"/>
                </a:lnTo>
                <a:close/>
                <a:moveTo>
                  <a:pt x="14479" y="3991"/>
                </a:moveTo>
                <a:lnTo>
                  <a:pt x="15063" y="4064"/>
                </a:lnTo>
                <a:lnTo>
                  <a:pt x="15574" y="4064"/>
                </a:lnTo>
                <a:lnTo>
                  <a:pt x="15184" y="4234"/>
                </a:lnTo>
                <a:lnTo>
                  <a:pt x="14260" y="4599"/>
                </a:lnTo>
                <a:lnTo>
                  <a:pt x="13797" y="4818"/>
                </a:lnTo>
                <a:lnTo>
                  <a:pt x="13578" y="4940"/>
                </a:lnTo>
                <a:lnTo>
                  <a:pt x="13384" y="5061"/>
                </a:lnTo>
                <a:lnTo>
                  <a:pt x="13359" y="5086"/>
                </a:lnTo>
                <a:lnTo>
                  <a:pt x="13359" y="5134"/>
                </a:lnTo>
                <a:lnTo>
                  <a:pt x="13384" y="5159"/>
                </a:lnTo>
                <a:lnTo>
                  <a:pt x="13627" y="5159"/>
                </a:lnTo>
                <a:lnTo>
                  <a:pt x="13870" y="5110"/>
                </a:lnTo>
                <a:lnTo>
                  <a:pt x="14089" y="5061"/>
                </a:lnTo>
                <a:lnTo>
                  <a:pt x="14308" y="4988"/>
                </a:lnTo>
                <a:lnTo>
                  <a:pt x="14746" y="4818"/>
                </a:lnTo>
                <a:lnTo>
                  <a:pt x="15184" y="4648"/>
                </a:lnTo>
                <a:lnTo>
                  <a:pt x="16109" y="4283"/>
                </a:lnTo>
                <a:lnTo>
                  <a:pt x="16377" y="4185"/>
                </a:lnTo>
                <a:lnTo>
                  <a:pt x="16644" y="4088"/>
                </a:lnTo>
                <a:lnTo>
                  <a:pt x="17034" y="4623"/>
                </a:lnTo>
                <a:lnTo>
                  <a:pt x="16790" y="4696"/>
                </a:lnTo>
                <a:lnTo>
                  <a:pt x="16255" y="4842"/>
                </a:lnTo>
                <a:lnTo>
                  <a:pt x="15720" y="4964"/>
                </a:lnTo>
                <a:lnTo>
                  <a:pt x="15282" y="5061"/>
                </a:lnTo>
                <a:lnTo>
                  <a:pt x="15014" y="5110"/>
                </a:lnTo>
                <a:lnTo>
                  <a:pt x="14771" y="5207"/>
                </a:lnTo>
                <a:lnTo>
                  <a:pt x="14552" y="5305"/>
                </a:lnTo>
                <a:lnTo>
                  <a:pt x="14333" y="5426"/>
                </a:lnTo>
                <a:lnTo>
                  <a:pt x="14162" y="5572"/>
                </a:lnTo>
                <a:lnTo>
                  <a:pt x="14114" y="5669"/>
                </a:lnTo>
                <a:lnTo>
                  <a:pt x="14041" y="5767"/>
                </a:lnTo>
                <a:lnTo>
                  <a:pt x="14065" y="5815"/>
                </a:lnTo>
                <a:lnTo>
                  <a:pt x="14065" y="5840"/>
                </a:lnTo>
                <a:lnTo>
                  <a:pt x="14114" y="5840"/>
                </a:lnTo>
                <a:lnTo>
                  <a:pt x="14552" y="5694"/>
                </a:lnTo>
                <a:lnTo>
                  <a:pt x="15014" y="5572"/>
                </a:lnTo>
                <a:lnTo>
                  <a:pt x="15476" y="5426"/>
                </a:lnTo>
                <a:lnTo>
                  <a:pt x="15939" y="5329"/>
                </a:lnTo>
                <a:lnTo>
                  <a:pt x="16596" y="5232"/>
                </a:lnTo>
                <a:lnTo>
                  <a:pt x="16985" y="5134"/>
                </a:lnTo>
                <a:lnTo>
                  <a:pt x="17155" y="5086"/>
                </a:lnTo>
                <a:lnTo>
                  <a:pt x="17301" y="5013"/>
                </a:lnTo>
                <a:lnTo>
                  <a:pt x="17569" y="5451"/>
                </a:lnTo>
                <a:lnTo>
                  <a:pt x="14284" y="6740"/>
                </a:lnTo>
                <a:lnTo>
                  <a:pt x="14162" y="6667"/>
                </a:lnTo>
                <a:lnTo>
                  <a:pt x="13992" y="6594"/>
                </a:lnTo>
                <a:lnTo>
                  <a:pt x="13700" y="6399"/>
                </a:lnTo>
                <a:lnTo>
                  <a:pt x="13530" y="6302"/>
                </a:lnTo>
                <a:lnTo>
                  <a:pt x="13384" y="6253"/>
                </a:lnTo>
                <a:lnTo>
                  <a:pt x="13213" y="6253"/>
                </a:lnTo>
                <a:lnTo>
                  <a:pt x="13043" y="6278"/>
                </a:lnTo>
                <a:lnTo>
                  <a:pt x="12921" y="6351"/>
                </a:lnTo>
                <a:lnTo>
                  <a:pt x="12800" y="6424"/>
                </a:lnTo>
                <a:lnTo>
                  <a:pt x="12581" y="6594"/>
                </a:lnTo>
                <a:lnTo>
                  <a:pt x="12386" y="6789"/>
                </a:lnTo>
                <a:lnTo>
                  <a:pt x="12167" y="6983"/>
                </a:lnTo>
                <a:lnTo>
                  <a:pt x="11972" y="7081"/>
                </a:lnTo>
                <a:lnTo>
                  <a:pt x="11875" y="7129"/>
                </a:lnTo>
                <a:lnTo>
                  <a:pt x="11778" y="7154"/>
                </a:lnTo>
                <a:lnTo>
                  <a:pt x="11680" y="7154"/>
                </a:lnTo>
                <a:lnTo>
                  <a:pt x="11583" y="7129"/>
                </a:lnTo>
                <a:lnTo>
                  <a:pt x="11486" y="7105"/>
                </a:lnTo>
                <a:lnTo>
                  <a:pt x="11364" y="7056"/>
                </a:lnTo>
                <a:lnTo>
                  <a:pt x="11291" y="7008"/>
                </a:lnTo>
                <a:lnTo>
                  <a:pt x="11291" y="6935"/>
                </a:lnTo>
                <a:lnTo>
                  <a:pt x="11291" y="6886"/>
                </a:lnTo>
                <a:lnTo>
                  <a:pt x="11340" y="6837"/>
                </a:lnTo>
                <a:lnTo>
                  <a:pt x="11461" y="6740"/>
                </a:lnTo>
                <a:lnTo>
                  <a:pt x="11583" y="6691"/>
                </a:lnTo>
                <a:lnTo>
                  <a:pt x="11753" y="6618"/>
                </a:lnTo>
                <a:lnTo>
                  <a:pt x="11899" y="6545"/>
                </a:lnTo>
                <a:lnTo>
                  <a:pt x="12240" y="6424"/>
                </a:lnTo>
                <a:lnTo>
                  <a:pt x="12313" y="6375"/>
                </a:lnTo>
                <a:lnTo>
                  <a:pt x="12362" y="6326"/>
                </a:lnTo>
                <a:lnTo>
                  <a:pt x="12362" y="6278"/>
                </a:lnTo>
                <a:lnTo>
                  <a:pt x="12362" y="6205"/>
                </a:lnTo>
                <a:lnTo>
                  <a:pt x="12337" y="6059"/>
                </a:lnTo>
                <a:lnTo>
                  <a:pt x="12337" y="6010"/>
                </a:lnTo>
                <a:lnTo>
                  <a:pt x="12362" y="5937"/>
                </a:lnTo>
                <a:lnTo>
                  <a:pt x="12435" y="5840"/>
                </a:lnTo>
                <a:lnTo>
                  <a:pt x="12508" y="5742"/>
                </a:lnTo>
                <a:lnTo>
                  <a:pt x="12702" y="5597"/>
                </a:lnTo>
                <a:lnTo>
                  <a:pt x="12897" y="5426"/>
                </a:lnTo>
                <a:lnTo>
                  <a:pt x="12970" y="5329"/>
                </a:lnTo>
                <a:lnTo>
                  <a:pt x="13043" y="5207"/>
                </a:lnTo>
                <a:lnTo>
                  <a:pt x="13043" y="5134"/>
                </a:lnTo>
                <a:lnTo>
                  <a:pt x="13067" y="5061"/>
                </a:lnTo>
                <a:lnTo>
                  <a:pt x="13043" y="4915"/>
                </a:lnTo>
                <a:lnTo>
                  <a:pt x="13019" y="4769"/>
                </a:lnTo>
                <a:lnTo>
                  <a:pt x="13043" y="4623"/>
                </a:lnTo>
                <a:lnTo>
                  <a:pt x="13067" y="4526"/>
                </a:lnTo>
                <a:lnTo>
                  <a:pt x="13140" y="4429"/>
                </a:lnTo>
                <a:lnTo>
                  <a:pt x="13457" y="4380"/>
                </a:lnTo>
                <a:lnTo>
                  <a:pt x="13773" y="4283"/>
                </a:lnTo>
                <a:lnTo>
                  <a:pt x="14089" y="4161"/>
                </a:lnTo>
                <a:lnTo>
                  <a:pt x="14406" y="4039"/>
                </a:lnTo>
                <a:lnTo>
                  <a:pt x="14479" y="3991"/>
                </a:lnTo>
                <a:close/>
                <a:moveTo>
                  <a:pt x="17739" y="5767"/>
                </a:moveTo>
                <a:lnTo>
                  <a:pt x="18007" y="6326"/>
                </a:lnTo>
                <a:lnTo>
                  <a:pt x="17739" y="6399"/>
                </a:lnTo>
                <a:lnTo>
                  <a:pt x="17496" y="6497"/>
                </a:lnTo>
                <a:lnTo>
                  <a:pt x="17034" y="6691"/>
                </a:lnTo>
                <a:lnTo>
                  <a:pt x="16255" y="6983"/>
                </a:lnTo>
                <a:lnTo>
                  <a:pt x="15452" y="7251"/>
                </a:lnTo>
                <a:lnTo>
                  <a:pt x="15330" y="7154"/>
                </a:lnTo>
                <a:lnTo>
                  <a:pt x="15160" y="7056"/>
                </a:lnTo>
                <a:lnTo>
                  <a:pt x="14941" y="6959"/>
                </a:lnTo>
                <a:lnTo>
                  <a:pt x="14698" y="6862"/>
                </a:lnTo>
                <a:lnTo>
                  <a:pt x="15063" y="6789"/>
                </a:lnTo>
                <a:lnTo>
                  <a:pt x="15428" y="6691"/>
                </a:lnTo>
                <a:lnTo>
                  <a:pt x="16133" y="6448"/>
                </a:lnTo>
                <a:lnTo>
                  <a:pt x="16596" y="6253"/>
                </a:lnTo>
                <a:lnTo>
                  <a:pt x="17082" y="6059"/>
                </a:lnTo>
                <a:lnTo>
                  <a:pt x="17545" y="5864"/>
                </a:lnTo>
                <a:lnTo>
                  <a:pt x="17739" y="5767"/>
                </a:lnTo>
                <a:close/>
                <a:moveTo>
                  <a:pt x="13311" y="6618"/>
                </a:moveTo>
                <a:lnTo>
                  <a:pt x="13408" y="6643"/>
                </a:lnTo>
                <a:lnTo>
                  <a:pt x="13627" y="6716"/>
                </a:lnTo>
                <a:lnTo>
                  <a:pt x="13822" y="6813"/>
                </a:lnTo>
                <a:lnTo>
                  <a:pt x="14016" y="6935"/>
                </a:lnTo>
                <a:lnTo>
                  <a:pt x="14235" y="7032"/>
                </a:lnTo>
                <a:lnTo>
                  <a:pt x="14430" y="7105"/>
                </a:lnTo>
                <a:lnTo>
                  <a:pt x="14965" y="7275"/>
                </a:lnTo>
                <a:lnTo>
                  <a:pt x="15136" y="7373"/>
                </a:lnTo>
                <a:lnTo>
                  <a:pt x="15038" y="7397"/>
                </a:lnTo>
                <a:lnTo>
                  <a:pt x="15014" y="7421"/>
                </a:lnTo>
                <a:lnTo>
                  <a:pt x="15014" y="7446"/>
                </a:lnTo>
                <a:lnTo>
                  <a:pt x="15014" y="7470"/>
                </a:lnTo>
                <a:lnTo>
                  <a:pt x="15038" y="7494"/>
                </a:lnTo>
                <a:lnTo>
                  <a:pt x="15257" y="7543"/>
                </a:lnTo>
                <a:lnTo>
                  <a:pt x="15160" y="7616"/>
                </a:lnTo>
                <a:lnTo>
                  <a:pt x="15014" y="7665"/>
                </a:lnTo>
                <a:lnTo>
                  <a:pt x="14819" y="7713"/>
                </a:lnTo>
                <a:lnTo>
                  <a:pt x="14625" y="7689"/>
                </a:lnTo>
                <a:lnTo>
                  <a:pt x="14406" y="7665"/>
                </a:lnTo>
                <a:lnTo>
                  <a:pt x="14016" y="7567"/>
                </a:lnTo>
                <a:lnTo>
                  <a:pt x="13627" y="7446"/>
                </a:lnTo>
                <a:lnTo>
                  <a:pt x="13238" y="7324"/>
                </a:lnTo>
                <a:lnTo>
                  <a:pt x="12994" y="7251"/>
                </a:lnTo>
                <a:lnTo>
                  <a:pt x="12727" y="7202"/>
                </a:lnTo>
                <a:lnTo>
                  <a:pt x="12459" y="7178"/>
                </a:lnTo>
                <a:lnTo>
                  <a:pt x="12191" y="7178"/>
                </a:lnTo>
                <a:lnTo>
                  <a:pt x="12532" y="7032"/>
                </a:lnTo>
                <a:lnTo>
                  <a:pt x="12702" y="6910"/>
                </a:lnTo>
                <a:lnTo>
                  <a:pt x="12824" y="6789"/>
                </a:lnTo>
                <a:lnTo>
                  <a:pt x="12921" y="6716"/>
                </a:lnTo>
                <a:lnTo>
                  <a:pt x="13019" y="6667"/>
                </a:lnTo>
                <a:lnTo>
                  <a:pt x="13116" y="6643"/>
                </a:lnTo>
                <a:lnTo>
                  <a:pt x="13213" y="6618"/>
                </a:lnTo>
                <a:close/>
                <a:moveTo>
                  <a:pt x="18323" y="7227"/>
                </a:moveTo>
                <a:lnTo>
                  <a:pt x="18445" y="7665"/>
                </a:lnTo>
                <a:lnTo>
                  <a:pt x="18518" y="8103"/>
                </a:lnTo>
                <a:lnTo>
                  <a:pt x="18056" y="8224"/>
                </a:lnTo>
                <a:lnTo>
                  <a:pt x="17885" y="8127"/>
                </a:lnTo>
                <a:lnTo>
                  <a:pt x="17715" y="8005"/>
                </a:lnTo>
                <a:lnTo>
                  <a:pt x="17399" y="7762"/>
                </a:lnTo>
                <a:lnTo>
                  <a:pt x="17666" y="7665"/>
                </a:lnTo>
                <a:lnTo>
                  <a:pt x="17910" y="7543"/>
                </a:lnTo>
                <a:lnTo>
                  <a:pt x="18153" y="7397"/>
                </a:lnTo>
                <a:lnTo>
                  <a:pt x="18226" y="7324"/>
                </a:lnTo>
                <a:lnTo>
                  <a:pt x="18323" y="7227"/>
                </a:lnTo>
                <a:close/>
                <a:moveTo>
                  <a:pt x="17155" y="8030"/>
                </a:moveTo>
                <a:lnTo>
                  <a:pt x="17326" y="8103"/>
                </a:lnTo>
                <a:lnTo>
                  <a:pt x="17520" y="8273"/>
                </a:lnTo>
                <a:lnTo>
                  <a:pt x="17545" y="8297"/>
                </a:lnTo>
                <a:lnTo>
                  <a:pt x="17326" y="8200"/>
                </a:lnTo>
                <a:lnTo>
                  <a:pt x="17228" y="8151"/>
                </a:lnTo>
                <a:lnTo>
                  <a:pt x="17131" y="8078"/>
                </a:lnTo>
                <a:lnTo>
                  <a:pt x="17082" y="8054"/>
                </a:lnTo>
                <a:lnTo>
                  <a:pt x="17082" y="8030"/>
                </a:lnTo>
                <a:close/>
                <a:moveTo>
                  <a:pt x="16790" y="7981"/>
                </a:moveTo>
                <a:lnTo>
                  <a:pt x="16790" y="8054"/>
                </a:lnTo>
                <a:lnTo>
                  <a:pt x="16790" y="8151"/>
                </a:lnTo>
                <a:lnTo>
                  <a:pt x="16815" y="8224"/>
                </a:lnTo>
                <a:lnTo>
                  <a:pt x="16863" y="8273"/>
                </a:lnTo>
                <a:lnTo>
                  <a:pt x="16961" y="8395"/>
                </a:lnTo>
                <a:lnTo>
                  <a:pt x="17131" y="8468"/>
                </a:lnTo>
                <a:lnTo>
                  <a:pt x="17155" y="8492"/>
                </a:lnTo>
                <a:lnTo>
                  <a:pt x="16839" y="8589"/>
                </a:lnTo>
                <a:lnTo>
                  <a:pt x="16328" y="8711"/>
                </a:lnTo>
                <a:lnTo>
                  <a:pt x="16206" y="8468"/>
                </a:lnTo>
                <a:lnTo>
                  <a:pt x="16109" y="8224"/>
                </a:lnTo>
                <a:lnTo>
                  <a:pt x="16450" y="8103"/>
                </a:lnTo>
                <a:lnTo>
                  <a:pt x="16790" y="7981"/>
                </a:lnTo>
                <a:close/>
                <a:moveTo>
                  <a:pt x="15695" y="8322"/>
                </a:moveTo>
                <a:lnTo>
                  <a:pt x="15744" y="8370"/>
                </a:lnTo>
                <a:lnTo>
                  <a:pt x="15793" y="8443"/>
                </a:lnTo>
                <a:lnTo>
                  <a:pt x="15890" y="8614"/>
                </a:lnTo>
                <a:lnTo>
                  <a:pt x="15939" y="8784"/>
                </a:lnTo>
                <a:lnTo>
                  <a:pt x="15744" y="8833"/>
                </a:lnTo>
                <a:lnTo>
                  <a:pt x="15671" y="8662"/>
                </a:lnTo>
                <a:lnTo>
                  <a:pt x="15598" y="8468"/>
                </a:lnTo>
                <a:lnTo>
                  <a:pt x="15574" y="8395"/>
                </a:lnTo>
                <a:lnTo>
                  <a:pt x="15574" y="8346"/>
                </a:lnTo>
                <a:lnTo>
                  <a:pt x="15695" y="8322"/>
                </a:lnTo>
                <a:close/>
                <a:moveTo>
                  <a:pt x="17520" y="8784"/>
                </a:moveTo>
                <a:lnTo>
                  <a:pt x="17520" y="8906"/>
                </a:lnTo>
                <a:lnTo>
                  <a:pt x="17472" y="8979"/>
                </a:lnTo>
                <a:lnTo>
                  <a:pt x="17423" y="9052"/>
                </a:lnTo>
                <a:lnTo>
                  <a:pt x="17326" y="9100"/>
                </a:lnTo>
                <a:lnTo>
                  <a:pt x="17228" y="9125"/>
                </a:lnTo>
                <a:lnTo>
                  <a:pt x="17009" y="9149"/>
                </a:lnTo>
                <a:lnTo>
                  <a:pt x="16839" y="9125"/>
                </a:lnTo>
                <a:lnTo>
                  <a:pt x="16693" y="9076"/>
                </a:lnTo>
                <a:lnTo>
                  <a:pt x="16571" y="9027"/>
                </a:lnTo>
                <a:lnTo>
                  <a:pt x="16766" y="8979"/>
                </a:lnTo>
                <a:lnTo>
                  <a:pt x="17520" y="8784"/>
                </a:lnTo>
                <a:close/>
                <a:moveTo>
                  <a:pt x="18591" y="8614"/>
                </a:moveTo>
                <a:lnTo>
                  <a:pt x="18640" y="9027"/>
                </a:lnTo>
                <a:lnTo>
                  <a:pt x="18615" y="9027"/>
                </a:lnTo>
                <a:lnTo>
                  <a:pt x="18396" y="9052"/>
                </a:lnTo>
                <a:lnTo>
                  <a:pt x="18153" y="9076"/>
                </a:lnTo>
                <a:lnTo>
                  <a:pt x="17715" y="9198"/>
                </a:lnTo>
                <a:lnTo>
                  <a:pt x="17764" y="9100"/>
                </a:lnTo>
                <a:lnTo>
                  <a:pt x="17812" y="8979"/>
                </a:lnTo>
                <a:lnTo>
                  <a:pt x="17837" y="8857"/>
                </a:lnTo>
                <a:lnTo>
                  <a:pt x="17812" y="8711"/>
                </a:lnTo>
                <a:lnTo>
                  <a:pt x="18202" y="8614"/>
                </a:lnTo>
                <a:close/>
                <a:moveTo>
                  <a:pt x="16133" y="9125"/>
                </a:moveTo>
                <a:lnTo>
                  <a:pt x="16231" y="9222"/>
                </a:lnTo>
                <a:lnTo>
                  <a:pt x="16352" y="9319"/>
                </a:lnTo>
                <a:lnTo>
                  <a:pt x="16498" y="9392"/>
                </a:lnTo>
                <a:lnTo>
                  <a:pt x="16644" y="9465"/>
                </a:lnTo>
                <a:lnTo>
                  <a:pt x="16839" y="9490"/>
                </a:lnTo>
                <a:lnTo>
                  <a:pt x="16596" y="9587"/>
                </a:lnTo>
                <a:lnTo>
                  <a:pt x="16596" y="9611"/>
                </a:lnTo>
                <a:lnTo>
                  <a:pt x="16352" y="9490"/>
                </a:lnTo>
                <a:lnTo>
                  <a:pt x="16158" y="9344"/>
                </a:lnTo>
                <a:lnTo>
                  <a:pt x="15963" y="9149"/>
                </a:lnTo>
                <a:lnTo>
                  <a:pt x="16133" y="9125"/>
                </a:lnTo>
                <a:close/>
                <a:moveTo>
                  <a:pt x="18640" y="9368"/>
                </a:moveTo>
                <a:lnTo>
                  <a:pt x="18640" y="10001"/>
                </a:lnTo>
                <a:lnTo>
                  <a:pt x="18591" y="10025"/>
                </a:lnTo>
                <a:lnTo>
                  <a:pt x="18275" y="10122"/>
                </a:lnTo>
                <a:lnTo>
                  <a:pt x="17983" y="10244"/>
                </a:lnTo>
                <a:lnTo>
                  <a:pt x="17569" y="10366"/>
                </a:lnTo>
                <a:lnTo>
                  <a:pt x="17155" y="10463"/>
                </a:lnTo>
                <a:lnTo>
                  <a:pt x="17180" y="10317"/>
                </a:lnTo>
                <a:lnTo>
                  <a:pt x="17155" y="10147"/>
                </a:lnTo>
                <a:lnTo>
                  <a:pt x="17107" y="10001"/>
                </a:lnTo>
                <a:lnTo>
                  <a:pt x="17009" y="9903"/>
                </a:lnTo>
                <a:lnTo>
                  <a:pt x="18640" y="9368"/>
                </a:lnTo>
                <a:close/>
                <a:moveTo>
                  <a:pt x="18591" y="10487"/>
                </a:moveTo>
                <a:lnTo>
                  <a:pt x="18494" y="11169"/>
                </a:lnTo>
                <a:lnTo>
                  <a:pt x="18469" y="11169"/>
                </a:lnTo>
                <a:lnTo>
                  <a:pt x="18177" y="11217"/>
                </a:lnTo>
                <a:lnTo>
                  <a:pt x="17885" y="11315"/>
                </a:lnTo>
                <a:lnTo>
                  <a:pt x="17301" y="11534"/>
                </a:lnTo>
                <a:lnTo>
                  <a:pt x="16839" y="11680"/>
                </a:lnTo>
                <a:lnTo>
                  <a:pt x="16377" y="11826"/>
                </a:lnTo>
                <a:lnTo>
                  <a:pt x="16401" y="11728"/>
                </a:lnTo>
                <a:lnTo>
                  <a:pt x="16425" y="11607"/>
                </a:lnTo>
                <a:lnTo>
                  <a:pt x="16523" y="11412"/>
                </a:lnTo>
                <a:lnTo>
                  <a:pt x="16644" y="11217"/>
                </a:lnTo>
                <a:lnTo>
                  <a:pt x="16766" y="11071"/>
                </a:lnTo>
                <a:lnTo>
                  <a:pt x="16839" y="10974"/>
                </a:lnTo>
                <a:lnTo>
                  <a:pt x="16936" y="10950"/>
                </a:lnTo>
                <a:lnTo>
                  <a:pt x="17593" y="10804"/>
                </a:lnTo>
                <a:lnTo>
                  <a:pt x="18250" y="10609"/>
                </a:lnTo>
                <a:lnTo>
                  <a:pt x="18421" y="10560"/>
                </a:lnTo>
                <a:lnTo>
                  <a:pt x="18591" y="10487"/>
                </a:lnTo>
                <a:close/>
                <a:moveTo>
                  <a:pt x="18396" y="11607"/>
                </a:moveTo>
                <a:lnTo>
                  <a:pt x="18299" y="11972"/>
                </a:lnTo>
                <a:lnTo>
                  <a:pt x="18202" y="12361"/>
                </a:lnTo>
                <a:lnTo>
                  <a:pt x="18007" y="12337"/>
                </a:lnTo>
                <a:lnTo>
                  <a:pt x="17788" y="12337"/>
                </a:lnTo>
                <a:lnTo>
                  <a:pt x="17739" y="12239"/>
                </a:lnTo>
                <a:lnTo>
                  <a:pt x="17666" y="12166"/>
                </a:lnTo>
                <a:lnTo>
                  <a:pt x="17618" y="12142"/>
                </a:lnTo>
                <a:lnTo>
                  <a:pt x="17472" y="12142"/>
                </a:lnTo>
                <a:lnTo>
                  <a:pt x="17399" y="12191"/>
                </a:lnTo>
                <a:lnTo>
                  <a:pt x="17350" y="12215"/>
                </a:lnTo>
                <a:lnTo>
                  <a:pt x="17180" y="12337"/>
                </a:lnTo>
                <a:lnTo>
                  <a:pt x="17058" y="12458"/>
                </a:lnTo>
                <a:lnTo>
                  <a:pt x="16961" y="12580"/>
                </a:lnTo>
                <a:lnTo>
                  <a:pt x="16742" y="12653"/>
                </a:lnTo>
                <a:lnTo>
                  <a:pt x="16425" y="12799"/>
                </a:lnTo>
                <a:lnTo>
                  <a:pt x="16425" y="12702"/>
                </a:lnTo>
                <a:lnTo>
                  <a:pt x="16401" y="12239"/>
                </a:lnTo>
                <a:lnTo>
                  <a:pt x="16961" y="12069"/>
                </a:lnTo>
                <a:lnTo>
                  <a:pt x="17569" y="11850"/>
                </a:lnTo>
                <a:lnTo>
                  <a:pt x="18202" y="11655"/>
                </a:lnTo>
                <a:lnTo>
                  <a:pt x="18396" y="11607"/>
                </a:lnTo>
                <a:close/>
                <a:moveTo>
                  <a:pt x="18056" y="12799"/>
                </a:moveTo>
                <a:lnTo>
                  <a:pt x="17861" y="13261"/>
                </a:lnTo>
                <a:lnTo>
                  <a:pt x="17666" y="13286"/>
                </a:lnTo>
                <a:lnTo>
                  <a:pt x="17739" y="13067"/>
                </a:lnTo>
                <a:lnTo>
                  <a:pt x="17812" y="12823"/>
                </a:lnTo>
                <a:lnTo>
                  <a:pt x="18056" y="12799"/>
                </a:lnTo>
                <a:close/>
                <a:moveTo>
                  <a:pt x="17423" y="12921"/>
                </a:moveTo>
                <a:lnTo>
                  <a:pt x="17350" y="13115"/>
                </a:lnTo>
                <a:lnTo>
                  <a:pt x="17301" y="13213"/>
                </a:lnTo>
                <a:lnTo>
                  <a:pt x="17228" y="13310"/>
                </a:lnTo>
                <a:lnTo>
                  <a:pt x="17204" y="13334"/>
                </a:lnTo>
                <a:lnTo>
                  <a:pt x="17204" y="13310"/>
                </a:lnTo>
                <a:lnTo>
                  <a:pt x="17131" y="13237"/>
                </a:lnTo>
                <a:lnTo>
                  <a:pt x="17107" y="13164"/>
                </a:lnTo>
                <a:lnTo>
                  <a:pt x="17107" y="13091"/>
                </a:lnTo>
                <a:lnTo>
                  <a:pt x="17107" y="13018"/>
                </a:lnTo>
                <a:lnTo>
                  <a:pt x="17423" y="12921"/>
                </a:lnTo>
                <a:close/>
                <a:moveTo>
                  <a:pt x="16790" y="13140"/>
                </a:moveTo>
                <a:lnTo>
                  <a:pt x="16815" y="13237"/>
                </a:lnTo>
                <a:lnTo>
                  <a:pt x="16839" y="13359"/>
                </a:lnTo>
                <a:lnTo>
                  <a:pt x="16888" y="13456"/>
                </a:lnTo>
                <a:lnTo>
                  <a:pt x="16961" y="13553"/>
                </a:lnTo>
                <a:lnTo>
                  <a:pt x="16498" y="13772"/>
                </a:lnTo>
                <a:lnTo>
                  <a:pt x="16206" y="13918"/>
                </a:lnTo>
                <a:lnTo>
                  <a:pt x="15890" y="14040"/>
                </a:lnTo>
                <a:lnTo>
                  <a:pt x="15257" y="14210"/>
                </a:lnTo>
                <a:lnTo>
                  <a:pt x="15257" y="14210"/>
                </a:lnTo>
                <a:lnTo>
                  <a:pt x="15428" y="13967"/>
                </a:lnTo>
                <a:lnTo>
                  <a:pt x="15598" y="13748"/>
                </a:lnTo>
                <a:lnTo>
                  <a:pt x="15841" y="13553"/>
                </a:lnTo>
                <a:lnTo>
                  <a:pt x="16377" y="13286"/>
                </a:lnTo>
                <a:lnTo>
                  <a:pt x="16790" y="13140"/>
                </a:lnTo>
                <a:close/>
                <a:moveTo>
                  <a:pt x="18153" y="6740"/>
                </a:moveTo>
                <a:lnTo>
                  <a:pt x="18250" y="6983"/>
                </a:lnTo>
                <a:lnTo>
                  <a:pt x="18056" y="7008"/>
                </a:lnTo>
                <a:lnTo>
                  <a:pt x="17885" y="7056"/>
                </a:lnTo>
                <a:lnTo>
                  <a:pt x="17520" y="7227"/>
                </a:lnTo>
                <a:lnTo>
                  <a:pt x="17155" y="7397"/>
                </a:lnTo>
                <a:lnTo>
                  <a:pt x="16839" y="7543"/>
                </a:lnTo>
                <a:lnTo>
                  <a:pt x="16328" y="7713"/>
                </a:lnTo>
                <a:lnTo>
                  <a:pt x="16085" y="7811"/>
                </a:lnTo>
                <a:lnTo>
                  <a:pt x="15817" y="7908"/>
                </a:lnTo>
                <a:lnTo>
                  <a:pt x="15695" y="7859"/>
                </a:lnTo>
                <a:lnTo>
                  <a:pt x="15549" y="7835"/>
                </a:lnTo>
                <a:lnTo>
                  <a:pt x="15403" y="7859"/>
                </a:lnTo>
                <a:lnTo>
                  <a:pt x="15355" y="7908"/>
                </a:lnTo>
                <a:lnTo>
                  <a:pt x="15282" y="7932"/>
                </a:lnTo>
                <a:lnTo>
                  <a:pt x="15233" y="8030"/>
                </a:lnTo>
                <a:lnTo>
                  <a:pt x="15184" y="8151"/>
                </a:lnTo>
                <a:lnTo>
                  <a:pt x="15184" y="8273"/>
                </a:lnTo>
                <a:lnTo>
                  <a:pt x="15184" y="8395"/>
                </a:lnTo>
                <a:lnTo>
                  <a:pt x="15257" y="8638"/>
                </a:lnTo>
                <a:lnTo>
                  <a:pt x="15330" y="8857"/>
                </a:lnTo>
                <a:lnTo>
                  <a:pt x="15379" y="8930"/>
                </a:lnTo>
                <a:lnTo>
                  <a:pt x="15160" y="9003"/>
                </a:lnTo>
                <a:lnTo>
                  <a:pt x="14941" y="9100"/>
                </a:lnTo>
                <a:lnTo>
                  <a:pt x="14917" y="9125"/>
                </a:lnTo>
                <a:lnTo>
                  <a:pt x="14917" y="9149"/>
                </a:lnTo>
                <a:lnTo>
                  <a:pt x="14917" y="9173"/>
                </a:lnTo>
                <a:lnTo>
                  <a:pt x="14941" y="9198"/>
                </a:lnTo>
                <a:lnTo>
                  <a:pt x="15257" y="9222"/>
                </a:lnTo>
                <a:lnTo>
                  <a:pt x="15549" y="9222"/>
                </a:lnTo>
                <a:lnTo>
                  <a:pt x="15671" y="9368"/>
                </a:lnTo>
                <a:lnTo>
                  <a:pt x="15817" y="9514"/>
                </a:lnTo>
                <a:lnTo>
                  <a:pt x="15963" y="9660"/>
                </a:lnTo>
                <a:lnTo>
                  <a:pt x="16133" y="9782"/>
                </a:lnTo>
                <a:lnTo>
                  <a:pt x="15379" y="10074"/>
                </a:lnTo>
                <a:lnTo>
                  <a:pt x="15038" y="10244"/>
                </a:lnTo>
                <a:lnTo>
                  <a:pt x="14673" y="10439"/>
                </a:lnTo>
                <a:lnTo>
                  <a:pt x="14649" y="10487"/>
                </a:lnTo>
                <a:lnTo>
                  <a:pt x="14649" y="10536"/>
                </a:lnTo>
                <a:lnTo>
                  <a:pt x="14673" y="10585"/>
                </a:lnTo>
                <a:lnTo>
                  <a:pt x="14722" y="10585"/>
                </a:lnTo>
                <a:lnTo>
                  <a:pt x="14965" y="10560"/>
                </a:lnTo>
                <a:lnTo>
                  <a:pt x="15184" y="10536"/>
                </a:lnTo>
                <a:lnTo>
                  <a:pt x="15647" y="10390"/>
                </a:lnTo>
                <a:lnTo>
                  <a:pt x="16109" y="10244"/>
                </a:lnTo>
                <a:lnTo>
                  <a:pt x="16547" y="10074"/>
                </a:lnTo>
                <a:lnTo>
                  <a:pt x="16571" y="10049"/>
                </a:lnTo>
                <a:lnTo>
                  <a:pt x="16693" y="10171"/>
                </a:lnTo>
                <a:lnTo>
                  <a:pt x="16717" y="10220"/>
                </a:lnTo>
                <a:lnTo>
                  <a:pt x="16742" y="10293"/>
                </a:lnTo>
                <a:lnTo>
                  <a:pt x="16742" y="10366"/>
                </a:lnTo>
                <a:lnTo>
                  <a:pt x="16742" y="10439"/>
                </a:lnTo>
                <a:lnTo>
                  <a:pt x="16669" y="10585"/>
                </a:lnTo>
                <a:lnTo>
                  <a:pt x="16158" y="10706"/>
                </a:lnTo>
                <a:lnTo>
                  <a:pt x="15598" y="10804"/>
                </a:lnTo>
                <a:lnTo>
                  <a:pt x="15355" y="10877"/>
                </a:lnTo>
                <a:lnTo>
                  <a:pt x="15087" y="10974"/>
                </a:lnTo>
                <a:lnTo>
                  <a:pt x="14844" y="11096"/>
                </a:lnTo>
                <a:lnTo>
                  <a:pt x="14625" y="11217"/>
                </a:lnTo>
                <a:lnTo>
                  <a:pt x="14600" y="11266"/>
                </a:lnTo>
                <a:lnTo>
                  <a:pt x="14600" y="11315"/>
                </a:lnTo>
                <a:lnTo>
                  <a:pt x="14625" y="11363"/>
                </a:lnTo>
                <a:lnTo>
                  <a:pt x="14673" y="11363"/>
                </a:lnTo>
                <a:lnTo>
                  <a:pt x="15087" y="11339"/>
                </a:lnTo>
                <a:lnTo>
                  <a:pt x="15476" y="11266"/>
                </a:lnTo>
                <a:lnTo>
                  <a:pt x="16279" y="11096"/>
                </a:lnTo>
                <a:lnTo>
                  <a:pt x="16231" y="11193"/>
                </a:lnTo>
                <a:lnTo>
                  <a:pt x="16133" y="11388"/>
                </a:lnTo>
                <a:lnTo>
                  <a:pt x="16060" y="11558"/>
                </a:lnTo>
                <a:lnTo>
                  <a:pt x="16036" y="11728"/>
                </a:lnTo>
                <a:lnTo>
                  <a:pt x="16012" y="11923"/>
                </a:lnTo>
                <a:lnTo>
                  <a:pt x="15379" y="12069"/>
                </a:lnTo>
                <a:lnTo>
                  <a:pt x="15087" y="12142"/>
                </a:lnTo>
                <a:lnTo>
                  <a:pt x="14795" y="12264"/>
                </a:lnTo>
                <a:lnTo>
                  <a:pt x="14771" y="12288"/>
                </a:lnTo>
                <a:lnTo>
                  <a:pt x="14771" y="12312"/>
                </a:lnTo>
                <a:lnTo>
                  <a:pt x="14771" y="12337"/>
                </a:lnTo>
                <a:lnTo>
                  <a:pt x="14795" y="12361"/>
                </a:lnTo>
                <a:lnTo>
                  <a:pt x="14941" y="12410"/>
                </a:lnTo>
                <a:lnTo>
                  <a:pt x="15087" y="12434"/>
                </a:lnTo>
                <a:lnTo>
                  <a:pt x="15403" y="12434"/>
                </a:lnTo>
                <a:lnTo>
                  <a:pt x="15720" y="12410"/>
                </a:lnTo>
                <a:lnTo>
                  <a:pt x="16036" y="12337"/>
                </a:lnTo>
                <a:lnTo>
                  <a:pt x="16036" y="12556"/>
                </a:lnTo>
                <a:lnTo>
                  <a:pt x="16036" y="12702"/>
                </a:lnTo>
                <a:lnTo>
                  <a:pt x="16012" y="12823"/>
                </a:lnTo>
                <a:lnTo>
                  <a:pt x="15987" y="12945"/>
                </a:lnTo>
                <a:lnTo>
                  <a:pt x="15914" y="13018"/>
                </a:lnTo>
                <a:lnTo>
                  <a:pt x="15647" y="13164"/>
                </a:lnTo>
                <a:lnTo>
                  <a:pt x="15355" y="13261"/>
                </a:lnTo>
                <a:lnTo>
                  <a:pt x="15063" y="13383"/>
                </a:lnTo>
                <a:lnTo>
                  <a:pt x="14771" y="13505"/>
                </a:lnTo>
                <a:lnTo>
                  <a:pt x="14479" y="13651"/>
                </a:lnTo>
                <a:lnTo>
                  <a:pt x="14454" y="13699"/>
                </a:lnTo>
                <a:lnTo>
                  <a:pt x="14454" y="13723"/>
                </a:lnTo>
                <a:lnTo>
                  <a:pt x="14454" y="13772"/>
                </a:lnTo>
                <a:lnTo>
                  <a:pt x="14503" y="13796"/>
                </a:lnTo>
                <a:lnTo>
                  <a:pt x="14649" y="13821"/>
                </a:lnTo>
                <a:lnTo>
                  <a:pt x="14795" y="13845"/>
                </a:lnTo>
                <a:lnTo>
                  <a:pt x="14941" y="13821"/>
                </a:lnTo>
                <a:lnTo>
                  <a:pt x="15087" y="13821"/>
                </a:lnTo>
                <a:lnTo>
                  <a:pt x="14917" y="14040"/>
                </a:lnTo>
                <a:lnTo>
                  <a:pt x="14649" y="14332"/>
                </a:lnTo>
                <a:lnTo>
                  <a:pt x="14552" y="14405"/>
                </a:lnTo>
                <a:lnTo>
                  <a:pt x="14454" y="14429"/>
                </a:lnTo>
                <a:lnTo>
                  <a:pt x="14357" y="14429"/>
                </a:lnTo>
                <a:lnTo>
                  <a:pt x="14260" y="14380"/>
                </a:lnTo>
                <a:lnTo>
                  <a:pt x="14187" y="14332"/>
                </a:lnTo>
                <a:lnTo>
                  <a:pt x="14114" y="14259"/>
                </a:lnTo>
                <a:lnTo>
                  <a:pt x="13968" y="14088"/>
                </a:lnTo>
                <a:lnTo>
                  <a:pt x="13870" y="13967"/>
                </a:lnTo>
                <a:lnTo>
                  <a:pt x="13822" y="13821"/>
                </a:lnTo>
                <a:lnTo>
                  <a:pt x="13700" y="13553"/>
                </a:lnTo>
                <a:lnTo>
                  <a:pt x="13651" y="13261"/>
                </a:lnTo>
                <a:lnTo>
                  <a:pt x="13627" y="12969"/>
                </a:lnTo>
                <a:lnTo>
                  <a:pt x="13627" y="12653"/>
                </a:lnTo>
                <a:lnTo>
                  <a:pt x="13603" y="12361"/>
                </a:lnTo>
                <a:lnTo>
                  <a:pt x="13578" y="12215"/>
                </a:lnTo>
                <a:lnTo>
                  <a:pt x="13554" y="12069"/>
                </a:lnTo>
                <a:lnTo>
                  <a:pt x="13481" y="11947"/>
                </a:lnTo>
                <a:lnTo>
                  <a:pt x="13384" y="11801"/>
                </a:lnTo>
                <a:lnTo>
                  <a:pt x="13262" y="11631"/>
                </a:lnTo>
                <a:lnTo>
                  <a:pt x="13165" y="11461"/>
                </a:lnTo>
                <a:lnTo>
                  <a:pt x="13067" y="11266"/>
                </a:lnTo>
                <a:lnTo>
                  <a:pt x="13019" y="11047"/>
                </a:lnTo>
                <a:lnTo>
                  <a:pt x="12970" y="10901"/>
                </a:lnTo>
                <a:lnTo>
                  <a:pt x="12921" y="10755"/>
                </a:lnTo>
                <a:lnTo>
                  <a:pt x="12824" y="10633"/>
                </a:lnTo>
                <a:lnTo>
                  <a:pt x="12727" y="10512"/>
                </a:lnTo>
                <a:lnTo>
                  <a:pt x="12629" y="10439"/>
                </a:lnTo>
                <a:lnTo>
                  <a:pt x="12508" y="10390"/>
                </a:lnTo>
                <a:lnTo>
                  <a:pt x="12410" y="10341"/>
                </a:lnTo>
                <a:lnTo>
                  <a:pt x="12289" y="10317"/>
                </a:lnTo>
                <a:lnTo>
                  <a:pt x="11778" y="10317"/>
                </a:lnTo>
                <a:lnTo>
                  <a:pt x="11534" y="10293"/>
                </a:lnTo>
                <a:lnTo>
                  <a:pt x="11437" y="10268"/>
                </a:lnTo>
                <a:lnTo>
                  <a:pt x="11364" y="10220"/>
                </a:lnTo>
                <a:lnTo>
                  <a:pt x="11267" y="10171"/>
                </a:lnTo>
                <a:lnTo>
                  <a:pt x="11218" y="10122"/>
                </a:lnTo>
                <a:lnTo>
                  <a:pt x="11121" y="9976"/>
                </a:lnTo>
                <a:lnTo>
                  <a:pt x="11048" y="9806"/>
                </a:lnTo>
                <a:lnTo>
                  <a:pt x="11023" y="9611"/>
                </a:lnTo>
                <a:lnTo>
                  <a:pt x="11023" y="9417"/>
                </a:lnTo>
                <a:lnTo>
                  <a:pt x="11023" y="9198"/>
                </a:lnTo>
                <a:lnTo>
                  <a:pt x="11072" y="8906"/>
                </a:lnTo>
                <a:lnTo>
                  <a:pt x="11096" y="8589"/>
                </a:lnTo>
                <a:lnTo>
                  <a:pt x="11169" y="8297"/>
                </a:lnTo>
                <a:lnTo>
                  <a:pt x="11291" y="8030"/>
                </a:lnTo>
                <a:lnTo>
                  <a:pt x="11413" y="7859"/>
                </a:lnTo>
                <a:lnTo>
                  <a:pt x="11583" y="7713"/>
                </a:lnTo>
                <a:lnTo>
                  <a:pt x="11753" y="7616"/>
                </a:lnTo>
                <a:lnTo>
                  <a:pt x="11948" y="7567"/>
                </a:lnTo>
                <a:lnTo>
                  <a:pt x="12167" y="7519"/>
                </a:lnTo>
                <a:lnTo>
                  <a:pt x="12605" y="7519"/>
                </a:lnTo>
                <a:lnTo>
                  <a:pt x="12800" y="7543"/>
                </a:lnTo>
                <a:lnTo>
                  <a:pt x="13092" y="7592"/>
                </a:lnTo>
                <a:lnTo>
                  <a:pt x="13384" y="7689"/>
                </a:lnTo>
                <a:lnTo>
                  <a:pt x="13992" y="7859"/>
                </a:lnTo>
                <a:lnTo>
                  <a:pt x="14284" y="7932"/>
                </a:lnTo>
                <a:lnTo>
                  <a:pt x="14576" y="7957"/>
                </a:lnTo>
                <a:lnTo>
                  <a:pt x="15038" y="7957"/>
                </a:lnTo>
                <a:lnTo>
                  <a:pt x="15184" y="7908"/>
                </a:lnTo>
                <a:lnTo>
                  <a:pt x="15355" y="7835"/>
                </a:lnTo>
                <a:lnTo>
                  <a:pt x="15476" y="7762"/>
                </a:lnTo>
                <a:lnTo>
                  <a:pt x="15549" y="7665"/>
                </a:lnTo>
                <a:lnTo>
                  <a:pt x="15574" y="7543"/>
                </a:lnTo>
                <a:lnTo>
                  <a:pt x="15866" y="7519"/>
                </a:lnTo>
                <a:lnTo>
                  <a:pt x="16158" y="7446"/>
                </a:lnTo>
                <a:lnTo>
                  <a:pt x="16474" y="7348"/>
                </a:lnTo>
                <a:lnTo>
                  <a:pt x="16766" y="7227"/>
                </a:lnTo>
                <a:lnTo>
                  <a:pt x="17764" y="6837"/>
                </a:lnTo>
                <a:lnTo>
                  <a:pt x="18153" y="6740"/>
                </a:lnTo>
                <a:close/>
                <a:moveTo>
                  <a:pt x="6206" y="2725"/>
                </a:moveTo>
                <a:lnTo>
                  <a:pt x="6230" y="2774"/>
                </a:lnTo>
                <a:lnTo>
                  <a:pt x="6230" y="2847"/>
                </a:lnTo>
                <a:lnTo>
                  <a:pt x="6230" y="2944"/>
                </a:lnTo>
                <a:lnTo>
                  <a:pt x="6108" y="3236"/>
                </a:lnTo>
                <a:lnTo>
                  <a:pt x="6060" y="3382"/>
                </a:lnTo>
                <a:lnTo>
                  <a:pt x="6035" y="3528"/>
                </a:lnTo>
                <a:lnTo>
                  <a:pt x="6035" y="3601"/>
                </a:lnTo>
                <a:lnTo>
                  <a:pt x="6035" y="3699"/>
                </a:lnTo>
                <a:lnTo>
                  <a:pt x="6108" y="3845"/>
                </a:lnTo>
                <a:lnTo>
                  <a:pt x="6181" y="4015"/>
                </a:lnTo>
                <a:lnTo>
                  <a:pt x="6254" y="4161"/>
                </a:lnTo>
                <a:lnTo>
                  <a:pt x="6254" y="4210"/>
                </a:lnTo>
                <a:lnTo>
                  <a:pt x="6254" y="4234"/>
                </a:lnTo>
                <a:lnTo>
                  <a:pt x="6230" y="4234"/>
                </a:lnTo>
                <a:lnTo>
                  <a:pt x="6181" y="4258"/>
                </a:lnTo>
                <a:lnTo>
                  <a:pt x="6084" y="4234"/>
                </a:lnTo>
                <a:lnTo>
                  <a:pt x="5962" y="4185"/>
                </a:lnTo>
                <a:lnTo>
                  <a:pt x="5695" y="4064"/>
                </a:lnTo>
                <a:lnTo>
                  <a:pt x="5549" y="3966"/>
                </a:lnTo>
                <a:lnTo>
                  <a:pt x="5330" y="3820"/>
                </a:lnTo>
                <a:lnTo>
                  <a:pt x="5208" y="3772"/>
                </a:lnTo>
                <a:lnTo>
                  <a:pt x="5086" y="3747"/>
                </a:lnTo>
                <a:lnTo>
                  <a:pt x="4989" y="3747"/>
                </a:lnTo>
                <a:lnTo>
                  <a:pt x="4892" y="3772"/>
                </a:lnTo>
                <a:lnTo>
                  <a:pt x="4721" y="3845"/>
                </a:lnTo>
                <a:lnTo>
                  <a:pt x="4332" y="4039"/>
                </a:lnTo>
                <a:lnTo>
                  <a:pt x="3967" y="4210"/>
                </a:lnTo>
                <a:lnTo>
                  <a:pt x="3821" y="4258"/>
                </a:lnTo>
                <a:lnTo>
                  <a:pt x="3724" y="4331"/>
                </a:lnTo>
                <a:lnTo>
                  <a:pt x="3651" y="4429"/>
                </a:lnTo>
                <a:lnTo>
                  <a:pt x="3602" y="4526"/>
                </a:lnTo>
                <a:lnTo>
                  <a:pt x="3578" y="4623"/>
                </a:lnTo>
                <a:lnTo>
                  <a:pt x="3578" y="4721"/>
                </a:lnTo>
                <a:lnTo>
                  <a:pt x="3578" y="4818"/>
                </a:lnTo>
                <a:lnTo>
                  <a:pt x="3602" y="4915"/>
                </a:lnTo>
                <a:lnTo>
                  <a:pt x="3651" y="5013"/>
                </a:lnTo>
                <a:lnTo>
                  <a:pt x="3724" y="5086"/>
                </a:lnTo>
                <a:lnTo>
                  <a:pt x="3797" y="5159"/>
                </a:lnTo>
                <a:lnTo>
                  <a:pt x="3894" y="5232"/>
                </a:lnTo>
                <a:lnTo>
                  <a:pt x="3991" y="5256"/>
                </a:lnTo>
                <a:lnTo>
                  <a:pt x="4113" y="5280"/>
                </a:lnTo>
                <a:lnTo>
                  <a:pt x="4235" y="5280"/>
                </a:lnTo>
                <a:lnTo>
                  <a:pt x="4356" y="5256"/>
                </a:lnTo>
                <a:lnTo>
                  <a:pt x="4551" y="5183"/>
                </a:lnTo>
                <a:lnTo>
                  <a:pt x="4721" y="5086"/>
                </a:lnTo>
                <a:lnTo>
                  <a:pt x="5062" y="4891"/>
                </a:lnTo>
                <a:lnTo>
                  <a:pt x="5232" y="4842"/>
                </a:lnTo>
                <a:lnTo>
                  <a:pt x="5403" y="4818"/>
                </a:lnTo>
                <a:lnTo>
                  <a:pt x="5476" y="4842"/>
                </a:lnTo>
                <a:lnTo>
                  <a:pt x="5573" y="4867"/>
                </a:lnTo>
                <a:lnTo>
                  <a:pt x="5646" y="4915"/>
                </a:lnTo>
                <a:lnTo>
                  <a:pt x="5743" y="4988"/>
                </a:lnTo>
                <a:lnTo>
                  <a:pt x="5865" y="5134"/>
                </a:lnTo>
                <a:lnTo>
                  <a:pt x="5914" y="5256"/>
                </a:lnTo>
                <a:lnTo>
                  <a:pt x="5938" y="5353"/>
                </a:lnTo>
                <a:lnTo>
                  <a:pt x="5889" y="5451"/>
                </a:lnTo>
                <a:lnTo>
                  <a:pt x="5841" y="5524"/>
                </a:lnTo>
                <a:lnTo>
                  <a:pt x="5743" y="5597"/>
                </a:lnTo>
                <a:lnTo>
                  <a:pt x="5500" y="5718"/>
                </a:lnTo>
                <a:lnTo>
                  <a:pt x="5111" y="5888"/>
                </a:lnTo>
                <a:lnTo>
                  <a:pt x="4940" y="5986"/>
                </a:lnTo>
                <a:lnTo>
                  <a:pt x="4746" y="6107"/>
                </a:lnTo>
                <a:lnTo>
                  <a:pt x="4454" y="6351"/>
                </a:lnTo>
                <a:lnTo>
                  <a:pt x="4210" y="6618"/>
                </a:lnTo>
                <a:lnTo>
                  <a:pt x="3699" y="7178"/>
                </a:lnTo>
                <a:lnTo>
                  <a:pt x="3553" y="7324"/>
                </a:lnTo>
                <a:lnTo>
                  <a:pt x="3407" y="7421"/>
                </a:lnTo>
                <a:lnTo>
                  <a:pt x="3261" y="7519"/>
                </a:lnTo>
                <a:lnTo>
                  <a:pt x="3091" y="7592"/>
                </a:lnTo>
                <a:lnTo>
                  <a:pt x="2751" y="7738"/>
                </a:lnTo>
                <a:lnTo>
                  <a:pt x="2410" y="7859"/>
                </a:lnTo>
                <a:lnTo>
                  <a:pt x="2215" y="7957"/>
                </a:lnTo>
                <a:lnTo>
                  <a:pt x="1996" y="8054"/>
                </a:lnTo>
                <a:lnTo>
                  <a:pt x="1777" y="8200"/>
                </a:lnTo>
                <a:lnTo>
                  <a:pt x="1583" y="8370"/>
                </a:lnTo>
                <a:lnTo>
                  <a:pt x="1510" y="8468"/>
                </a:lnTo>
                <a:lnTo>
                  <a:pt x="1437" y="8565"/>
                </a:lnTo>
                <a:lnTo>
                  <a:pt x="1388" y="8687"/>
                </a:lnTo>
                <a:lnTo>
                  <a:pt x="1364" y="8784"/>
                </a:lnTo>
                <a:lnTo>
                  <a:pt x="1364" y="8881"/>
                </a:lnTo>
                <a:lnTo>
                  <a:pt x="1388" y="9003"/>
                </a:lnTo>
                <a:lnTo>
                  <a:pt x="1437" y="9100"/>
                </a:lnTo>
                <a:lnTo>
                  <a:pt x="1534" y="9222"/>
                </a:lnTo>
                <a:lnTo>
                  <a:pt x="1631" y="9295"/>
                </a:lnTo>
                <a:lnTo>
                  <a:pt x="1729" y="9319"/>
                </a:lnTo>
                <a:lnTo>
                  <a:pt x="1972" y="9392"/>
                </a:lnTo>
                <a:lnTo>
                  <a:pt x="2191" y="9441"/>
                </a:lnTo>
                <a:lnTo>
                  <a:pt x="2361" y="9538"/>
                </a:lnTo>
                <a:lnTo>
                  <a:pt x="2532" y="9660"/>
                </a:lnTo>
                <a:lnTo>
                  <a:pt x="2702" y="9830"/>
                </a:lnTo>
                <a:lnTo>
                  <a:pt x="2872" y="9976"/>
                </a:lnTo>
                <a:lnTo>
                  <a:pt x="3067" y="10074"/>
                </a:lnTo>
                <a:lnTo>
                  <a:pt x="3261" y="10147"/>
                </a:lnTo>
                <a:lnTo>
                  <a:pt x="3456" y="10195"/>
                </a:lnTo>
                <a:lnTo>
                  <a:pt x="3894" y="10293"/>
                </a:lnTo>
                <a:lnTo>
                  <a:pt x="4089" y="10317"/>
                </a:lnTo>
                <a:lnTo>
                  <a:pt x="4308" y="10390"/>
                </a:lnTo>
                <a:lnTo>
                  <a:pt x="4770" y="10536"/>
                </a:lnTo>
                <a:lnTo>
                  <a:pt x="5232" y="10755"/>
                </a:lnTo>
                <a:lnTo>
                  <a:pt x="6108" y="11217"/>
                </a:lnTo>
                <a:lnTo>
                  <a:pt x="6327" y="11339"/>
                </a:lnTo>
                <a:lnTo>
                  <a:pt x="6546" y="11485"/>
                </a:lnTo>
                <a:lnTo>
                  <a:pt x="6717" y="11680"/>
                </a:lnTo>
                <a:lnTo>
                  <a:pt x="6790" y="11777"/>
                </a:lnTo>
                <a:lnTo>
                  <a:pt x="6838" y="11899"/>
                </a:lnTo>
                <a:lnTo>
                  <a:pt x="6887" y="12045"/>
                </a:lnTo>
                <a:lnTo>
                  <a:pt x="6887" y="12191"/>
                </a:lnTo>
                <a:lnTo>
                  <a:pt x="6863" y="12337"/>
                </a:lnTo>
                <a:lnTo>
                  <a:pt x="6838" y="12483"/>
                </a:lnTo>
                <a:lnTo>
                  <a:pt x="6741" y="12750"/>
                </a:lnTo>
                <a:lnTo>
                  <a:pt x="6595" y="13018"/>
                </a:lnTo>
                <a:lnTo>
                  <a:pt x="6473" y="13237"/>
                </a:lnTo>
                <a:lnTo>
                  <a:pt x="6327" y="13456"/>
                </a:lnTo>
                <a:lnTo>
                  <a:pt x="6011" y="13869"/>
                </a:lnTo>
                <a:lnTo>
                  <a:pt x="5695" y="14283"/>
                </a:lnTo>
                <a:lnTo>
                  <a:pt x="5403" y="14697"/>
                </a:lnTo>
                <a:lnTo>
                  <a:pt x="5281" y="14891"/>
                </a:lnTo>
                <a:lnTo>
                  <a:pt x="5184" y="15110"/>
                </a:lnTo>
                <a:lnTo>
                  <a:pt x="5111" y="15329"/>
                </a:lnTo>
                <a:lnTo>
                  <a:pt x="5062" y="15548"/>
                </a:lnTo>
                <a:lnTo>
                  <a:pt x="5062" y="15840"/>
                </a:lnTo>
                <a:lnTo>
                  <a:pt x="5038" y="16011"/>
                </a:lnTo>
                <a:lnTo>
                  <a:pt x="5013" y="16157"/>
                </a:lnTo>
                <a:lnTo>
                  <a:pt x="4916" y="15889"/>
                </a:lnTo>
                <a:lnTo>
                  <a:pt x="4819" y="15621"/>
                </a:lnTo>
                <a:lnTo>
                  <a:pt x="4673" y="15062"/>
                </a:lnTo>
                <a:lnTo>
                  <a:pt x="4551" y="14478"/>
                </a:lnTo>
                <a:lnTo>
                  <a:pt x="4405" y="13918"/>
                </a:lnTo>
                <a:lnTo>
                  <a:pt x="4283" y="13578"/>
                </a:lnTo>
                <a:lnTo>
                  <a:pt x="4162" y="13237"/>
                </a:lnTo>
                <a:lnTo>
                  <a:pt x="3894" y="12580"/>
                </a:lnTo>
                <a:lnTo>
                  <a:pt x="3626" y="11923"/>
                </a:lnTo>
                <a:lnTo>
                  <a:pt x="3359" y="11242"/>
                </a:lnTo>
                <a:lnTo>
                  <a:pt x="3261" y="11023"/>
                </a:lnTo>
                <a:lnTo>
                  <a:pt x="3164" y="10804"/>
                </a:lnTo>
                <a:lnTo>
                  <a:pt x="3067" y="10609"/>
                </a:lnTo>
                <a:lnTo>
                  <a:pt x="2945" y="10414"/>
                </a:lnTo>
                <a:lnTo>
                  <a:pt x="2799" y="10244"/>
                </a:lnTo>
                <a:lnTo>
                  <a:pt x="2629" y="10074"/>
                </a:lnTo>
                <a:lnTo>
                  <a:pt x="2459" y="9903"/>
                </a:lnTo>
                <a:lnTo>
                  <a:pt x="2264" y="9757"/>
                </a:lnTo>
                <a:lnTo>
                  <a:pt x="2045" y="9611"/>
                </a:lnTo>
                <a:lnTo>
                  <a:pt x="1802" y="9465"/>
                </a:lnTo>
                <a:lnTo>
                  <a:pt x="1339" y="9222"/>
                </a:lnTo>
                <a:lnTo>
                  <a:pt x="1218" y="9125"/>
                </a:lnTo>
                <a:lnTo>
                  <a:pt x="1120" y="9052"/>
                </a:lnTo>
                <a:lnTo>
                  <a:pt x="974" y="8857"/>
                </a:lnTo>
                <a:lnTo>
                  <a:pt x="853" y="8662"/>
                </a:lnTo>
                <a:lnTo>
                  <a:pt x="731" y="8419"/>
                </a:lnTo>
                <a:lnTo>
                  <a:pt x="682" y="8346"/>
                </a:lnTo>
                <a:lnTo>
                  <a:pt x="804" y="7786"/>
                </a:lnTo>
                <a:lnTo>
                  <a:pt x="926" y="7227"/>
                </a:lnTo>
                <a:lnTo>
                  <a:pt x="1096" y="6691"/>
                </a:lnTo>
                <a:lnTo>
                  <a:pt x="1315" y="6156"/>
                </a:lnTo>
                <a:lnTo>
                  <a:pt x="1534" y="5621"/>
                </a:lnTo>
                <a:lnTo>
                  <a:pt x="1802" y="5134"/>
                </a:lnTo>
                <a:lnTo>
                  <a:pt x="2069" y="4648"/>
                </a:lnTo>
                <a:lnTo>
                  <a:pt x="2386" y="4185"/>
                </a:lnTo>
                <a:lnTo>
                  <a:pt x="2653" y="3820"/>
                </a:lnTo>
                <a:lnTo>
                  <a:pt x="2945" y="3480"/>
                </a:lnTo>
                <a:lnTo>
                  <a:pt x="3237" y="3626"/>
                </a:lnTo>
                <a:lnTo>
                  <a:pt x="3578" y="3723"/>
                </a:lnTo>
                <a:lnTo>
                  <a:pt x="3894" y="3772"/>
                </a:lnTo>
                <a:lnTo>
                  <a:pt x="4064" y="3772"/>
                </a:lnTo>
                <a:lnTo>
                  <a:pt x="4235" y="3747"/>
                </a:lnTo>
                <a:lnTo>
                  <a:pt x="4381" y="3723"/>
                </a:lnTo>
                <a:lnTo>
                  <a:pt x="4502" y="3674"/>
                </a:lnTo>
                <a:lnTo>
                  <a:pt x="4746" y="3553"/>
                </a:lnTo>
                <a:lnTo>
                  <a:pt x="4989" y="3382"/>
                </a:lnTo>
                <a:lnTo>
                  <a:pt x="5208" y="3212"/>
                </a:lnTo>
                <a:lnTo>
                  <a:pt x="5451" y="3042"/>
                </a:lnTo>
                <a:lnTo>
                  <a:pt x="5646" y="2920"/>
                </a:lnTo>
                <a:lnTo>
                  <a:pt x="5841" y="2823"/>
                </a:lnTo>
                <a:lnTo>
                  <a:pt x="6011" y="2750"/>
                </a:lnTo>
                <a:lnTo>
                  <a:pt x="6084" y="2725"/>
                </a:lnTo>
                <a:close/>
                <a:moveTo>
                  <a:pt x="12240" y="18079"/>
                </a:moveTo>
                <a:lnTo>
                  <a:pt x="12386" y="18128"/>
                </a:lnTo>
                <a:lnTo>
                  <a:pt x="12556" y="18152"/>
                </a:lnTo>
                <a:lnTo>
                  <a:pt x="12289" y="18225"/>
                </a:lnTo>
                <a:lnTo>
                  <a:pt x="12289" y="18152"/>
                </a:lnTo>
                <a:lnTo>
                  <a:pt x="12264" y="18103"/>
                </a:lnTo>
                <a:lnTo>
                  <a:pt x="12240" y="18079"/>
                </a:lnTo>
                <a:close/>
                <a:moveTo>
                  <a:pt x="10245" y="754"/>
                </a:moveTo>
                <a:lnTo>
                  <a:pt x="10804" y="779"/>
                </a:lnTo>
                <a:lnTo>
                  <a:pt x="11315" y="827"/>
                </a:lnTo>
                <a:lnTo>
                  <a:pt x="11534" y="852"/>
                </a:lnTo>
                <a:lnTo>
                  <a:pt x="11753" y="900"/>
                </a:lnTo>
                <a:lnTo>
                  <a:pt x="12216" y="1046"/>
                </a:lnTo>
                <a:lnTo>
                  <a:pt x="12678" y="1241"/>
                </a:lnTo>
                <a:lnTo>
                  <a:pt x="13116" y="1436"/>
                </a:lnTo>
                <a:lnTo>
                  <a:pt x="13578" y="1655"/>
                </a:lnTo>
                <a:lnTo>
                  <a:pt x="13043" y="1874"/>
                </a:lnTo>
                <a:lnTo>
                  <a:pt x="12824" y="1971"/>
                </a:lnTo>
                <a:lnTo>
                  <a:pt x="12629" y="2068"/>
                </a:lnTo>
                <a:lnTo>
                  <a:pt x="12435" y="2190"/>
                </a:lnTo>
                <a:lnTo>
                  <a:pt x="12264" y="2360"/>
                </a:lnTo>
                <a:lnTo>
                  <a:pt x="12240" y="2385"/>
                </a:lnTo>
                <a:lnTo>
                  <a:pt x="12264" y="2409"/>
                </a:lnTo>
                <a:lnTo>
                  <a:pt x="12289" y="2433"/>
                </a:lnTo>
                <a:lnTo>
                  <a:pt x="12532" y="2385"/>
                </a:lnTo>
                <a:lnTo>
                  <a:pt x="12751" y="2312"/>
                </a:lnTo>
                <a:lnTo>
                  <a:pt x="13213" y="2166"/>
                </a:lnTo>
                <a:lnTo>
                  <a:pt x="13603" y="2044"/>
                </a:lnTo>
                <a:lnTo>
                  <a:pt x="13822" y="1995"/>
                </a:lnTo>
                <a:lnTo>
                  <a:pt x="13992" y="1898"/>
                </a:lnTo>
                <a:lnTo>
                  <a:pt x="14162" y="1995"/>
                </a:lnTo>
                <a:lnTo>
                  <a:pt x="14114" y="2020"/>
                </a:lnTo>
                <a:lnTo>
                  <a:pt x="13724" y="2190"/>
                </a:lnTo>
                <a:lnTo>
                  <a:pt x="13311" y="2385"/>
                </a:lnTo>
                <a:lnTo>
                  <a:pt x="13140" y="2482"/>
                </a:lnTo>
                <a:lnTo>
                  <a:pt x="12946" y="2604"/>
                </a:lnTo>
                <a:lnTo>
                  <a:pt x="12775" y="2750"/>
                </a:lnTo>
                <a:lnTo>
                  <a:pt x="12654" y="2896"/>
                </a:lnTo>
                <a:lnTo>
                  <a:pt x="12629" y="2944"/>
                </a:lnTo>
                <a:lnTo>
                  <a:pt x="12654" y="2969"/>
                </a:lnTo>
                <a:lnTo>
                  <a:pt x="12678" y="2969"/>
                </a:lnTo>
                <a:lnTo>
                  <a:pt x="12824" y="2944"/>
                </a:lnTo>
                <a:lnTo>
                  <a:pt x="12994" y="2920"/>
                </a:lnTo>
                <a:lnTo>
                  <a:pt x="13286" y="2823"/>
                </a:lnTo>
                <a:lnTo>
                  <a:pt x="13846" y="2555"/>
                </a:lnTo>
                <a:lnTo>
                  <a:pt x="14211" y="2385"/>
                </a:lnTo>
                <a:lnTo>
                  <a:pt x="14576" y="2263"/>
                </a:lnTo>
                <a:lnTo>
                  <a:pt x="14698" y="2336"/>
                </a:lnTo>
                <a:lnTo>
                  <a:pt x="15014" y="2555"/>
                </a:lnTo>
                <a:lnTo>
                  <a:pt x="14503" y="2798"/>
                </a:lnTo>
                <a:lnTo>
                  <a:pt x="13749" y="3090"/>
                </a:lnTo>
                <a:lnTo>
                  <a:pt x="13359" y="3261"/>
                </a:lnTo>
                <a:lnTo>
                  <a:pt x="12994" y="3455"/>
                </a:lnTo>
                <a:lnTo>
                  <a:pt x="12970" y="3480"/>
                </a:lnTo>
                <a:lnTo>
                  <a:pt x="12970" y="3504"/>
                </a:lnTo>
                <a:lnTo>
                  <a:pt x="12994" y="3528"/>
                </a:lnTo>
                <a:lnTo>
                  <a:pt x="13019" y="3553"/>
                </a:lnTo>
                <a:lnTo>
                  <a:pt x="13213" y="3553"/>
                </a:lnTo>
                <a:lnTo>
                  <a:pt x="13432" y="3528"/>
                </a:lnTo>
                <a:lnTo>
                  <a:pt x="13822" y="3431"/>
                </a:lnTo>
                <a:lnTo>
                  <a:pt x="14235" y="3309"/>
                </a:lnTo>
                <a:lnTo>
                  <a:pt x="14625" y="3163"/>
                </a:lnTo>
                <a:lnTo>
                  <a:pt x="15014" y="3042"/>
                </a:lnTo>
                <a:lnTo>
                  <a:pt x="15452" y="2896"/>
                </a:lnTo>
                <a:lnTo>
                  <a:pt x="15647" y="3066"/>
                </a:lnTo>
                <a:lnTo>
                  <a:pt x="15428" y="3139"/>
                </a:lnTo>
                <a:lnTo>
                  <a:pt x="15209" y="3236"/>
                </a:lnTo>
                <a:lnTo>
                  <a:pt x="14795" y="3431"/>
                </a:lnTo>
                <a:lnTo>
                  <a:pt x="14430" y="3601"/>
                </a:lnTo>
                <a:lnTo>
                  <a:pt x="14138" y="3626"/>
                </a:lnTo>
                <a:lnTo>
                  <a:pt x="13870" y="3650"/>
                </a:lnTo>
                <a:lnTo>
                  <a:pt x="13578" y="3699"/>
                </a:lnTo>
                <a:lnTo>
                  <a:pt x="13311" y="3796"/>
                </a:lnTo>
                <a:lnTo>
                  <a:pt x="13189" y="3869"/>
                </a:lnTo>
                <a:lnTo>
                  <a:pt x="13067" y="3942"/>
                </a:lnTo>
                <a:lnTo>
                  <a:pt x="12970" y="4039"/>
                </a:lnTo>
                <a:lnTo>
                  <a:pt x="12873" y="4137"/>
                </a:lnTo>
                <a:lnTo>
                  <a:pt x="12800" y="4258"/>
                </a:lnTo>
                <a:lnTo>
                  <a:pt x="12727" y="4380"/>
                </a:lnTo>
                <a:lnTo>
                  <a:pt x="12654" y="4648"/>
                </a:lnTo>
                <a:lnTo>
                  <a:pt x="12629" y="4745"/>
                </a:lnTo>
                <a:lnTo>
                  <a:pt x="12629" y="4842"/>
                </a:lnTo>
                <a:lnTo>
                  <a:pt x="12629" y="5013"/>
                </a:lnTo>
                <a:lnTo>
                  <a:pt x="12629" y="5110"/>
                </a:lnTo>
                <a:lnTo>
                  <a:pt x="12605" y="5183"/>
                </a:lnTo>
                <a:lnTo>
                  <a:pt x="12556" y="5280"/>
                </a:lnTo>
                <a:lnTo>
                  <a:pt x="12459" y="5353"/>
                </a:lnTo>
                <a:lnTo>
                  <a:pt x="12240" y="5548"/>
                </a:lnTo>
                <a:lnTo>
                  <a:pt x="12045" y="5767"/>
                </a:lnTo>
                <a:lnTo>
                  <a:pt x="11997" y="5840"/>
                </a:lnTo>
                <a:lnTo>
                  <a:pt x="11972" y="5937"/>
                </a:lnTo>
                <a:lnTo>
                  <a:pt x="11972" y="6010"/>
                </a:lnTo>
                <a:lnTo>
                  <a:pt x="11997" y="6107"/>
                </a:lnTo>
                <a:lnTo>
                  <a:pt x="12045" y="6156"/>
                </a:lnTo>
                <a:lnTo>
                  <a:pt x="12070" y="6156"/>
                </a:lnTo>
                <a:lnTo>
                  <a:pt x="11948" y="6205"/>
                </a:lnTo>
                <a:lnTo>
                  <a:pt x="11534" y="6375"/>
                </a:lnTo>
                <a:lnTo>
                  <a:pt x="11364" y="6497"/>
                </a:lnTo>
                <a:lnTo>
                  <a:pt x="11169" y="6618"/>
                </a:lnTo>
                <a:lnTo>
                  <a:pt x="11048" y="6740"/>
                </a:lnTo>
                <a:lnTo>
                  <a:pt x="10999" y="6862"/>
                </a:lnTo>
                <a:lnTo>
                  <a:pt x="10999" y="6983"/>
                </a:lnTo>
                <a:lnTo>
                  <a:pt x="11048" y="7081"/>
                </a:lnTo>
                <a:lnTo>
                  <a:pt x="11121" y="7178"/>
                </a:lnTo>
                <a:lnTo>
                  <a:pt x="11218" y="7275"/>
                </a:lnTo>
                <a:lnTo>
                  <a:pt x="11364" y="7324"/>
                </a:lnTo>
                <a:lnTo>
                  <a:pt x="11486" y="7373"/>
                </a:lnTo>
                <a:lnTo>
                  <a:pt x="11340" y="7470"/>
                </a:lnTo>
                <a:lnTo>
                  <a:pt x="11194" y="7592"/>
                </a:lnTo>
                <a:lnTo>
                  <a:pt x="11072" y="7738"/>
                </a:lnTo>
                <a:lnTo>
                  <a:pt x="10950" y="7908"/>
                </a:lnTo>
                <a:lnTo>
                  <a:pt x="10853" y="8151"/>
                </a:lnTo>
                <a:lnTo>
                  <a:pt x="10804" y="8419"/>
                </a:lnTo>
                <a:lnTo>
                  <a:pt x="10731" y="8954"/>
                </a:lnTo>
                <a:lnTo>
                  <a:pt x="10683" y="9222"/>
                </a:lnTo>
                <a:lnTo>
                  <a:pt x="10659" y="9514"/>
                </a:lnTo>
                <a:lnTo>
                  <a:pt x="10683" y="9806"/>
                </a:lnTo>
                <a:lnTo>
                  <a:pt x="10707" y="9952"/>
                </a:lnTo>
                <a:lnTo>
                  <a:pt x="10780" y="10074"/>
                </a:lnTo>
                <a:lnTo>
                  <a:pt x="10926" y="10293"/>
                </a:lnTo>
                <a:lnTo>
                  <a:pt x="10999" y="10390"/>
                </a:lnTo>
                <a:lnTo>
                  <a:pt x="11096" y="10463"/>
                </a:lnTo>
                <a:lnTo>
                  <a:pt x="11194" y="10512"/>
                </a:lnTo>
                <a:lnTo>
                  <a:pt x="11315" y="10560"/>
                </a:lnTo>
                <a:lnTo>
                  <a:pt x="11583" y="10633"/>
                </a:lnTo>
                <a:lnTo>
                  <a:pt x="11875" y="10633"/>
                </a:lnTo>
                <a:lnTo>
                  <a:pt x="12191" y="10609"/>
                </a:lnTo>
                <a:lnTo>
                  <a:pt x="12337" y="10633"/>
                </a:lnTo>
                <a:lnTo>
                  <a:pt x="12459" y="10682"/>
                </a:lnTo>
                <a:lnTo>
                  <a:pt x="12556" y="10755"/>
                </a:lnTo>
                <a:lnTo>
                  <a:pt x="12629" y="10852"/>
                </a:lnTo>
                <a:lnTo>
                  <a:pt x="12702" y="10974"/>
                </a:lnTo>
                <a:lnTo>
                  <a:pt x="12751" y="11096"/>
                </a:lnTo>
                <a:lnTo>
                  <a:pt x="12800" y="11363"/>
                </a:lnTo>
                <a:lnTo>
                  <a:pt x="12848" y="11485"/>
                </a:lnTo>
                <a:lnTo>
                  <a:pt x="12897" y="11607"/>
                </a:lnTo>
                <a:lnTo>
                  <a:pt x="12946" y="11728"/>
                </a:lnTo>
                <a:lnTo>
                  <a:pt x="13043" y="11826"/>
                </a:lnTo>
                <a:lnTo>
                  <a:pt x="13165" y="12020"/>
                </a:lnTo>
                <a:lnTo>
                  <a:pt x="13262" y="12215"/>
                </a:lnTo>
                <a:lnTo>
                  <a:pt x="13311" y="12434"/>
                </a:lnTo>
                <a:lnTo>
                  <a:pt x="13311" y="12677"/>
                </a:lnTo>
                <a:lnTo>
                  <a:pt x="13311" y="13091"/>
                </a:lnTo>
                <a:lnTo>
                  <a:pt x="13359" y="13505"/>
                </a:lnTo>
                <a:lnTo>
                  <a:pt x="13408" y="13699"/>
                </a:lnTo>
                <a:lnTo>
                  <a:pt x="13457" y="13894"/>
                </a:lnTo>
                <a:lnTo>
                  <a:pt x="13554" y="14088"/>
                </a:lnTo>
                <a:lnTo>
                  <a:pt x="13651" y="14283"/>
                </a:lnTo>
                <a:lnTo>
                  <a:pt x="13822" y="14526"/>
                </a:lnTo>
                <a:lnTo>
                  <a:pt x="13919" y="14624"/>
                </a:lnTo>
                <a:lnTo>
                  <a:pt x="14016" y="14721"/>
                </a:lnTo>
                <a:lnTo>
                  <a:pt x="14138" y="14794"/>
                </a:lnTo>
                <a:lnTo>
                  <a:pt x="14260" y="14843"/>
                </a:lnTo>
                <a:lnTo>
                  <a:pt x="14406" y="14867"/>
                </a:lnTo>
                <a:lnTo>
                  <a:pt x="14576" y="14843"/>
                </a:lnTo>
                <a:lnTo>
                  <a:pt x="14698" y="14794"/>
                </a:lnTo>
                <a:lnTo>
                  <a:pt x="14819" y="14745"/>
                </a:lnTo>
                <a:lnTo>
                  <a:pt x="14917" y="14648"/>
                </a:lnTo>
                <a:lnTo>
                  <a:pt x="15014" y="14551"/>
                </a:lnTo>
                <a:lnTo>
                  <a:pt x="15355" y="14502"/>
                </a:lnTo>
                <a:lnTo>
                  <a:pt x="15695" y="14429"/>
                </a:lnTo>
                <a:lnTo>
                  <a:pt x="16377" y="14234"/>
                </a:lnTo>
                <a:lnTo>
                  <a:pt x="16717" y="14113"/>
                </a:lnTo>
                <a:lnTo>
                  <a:pt x="17034" y="13967"/>
                </a:lnTo>
                <a:lnTo>
                  <a:pt x="17350" y="13821"/>
                </a:lnTo>
                <a:lnTo>
                  <a:pt x="17691" y="13699"/>
                </a:lnTo>
                <a:lnTo>
                  <a:pt x="17472" y="14113"/>
                </a:lnTo>
                <a:lnTo>
                  <a:pt x="17228" y="14526"/>
                </a:lnTo>
                <a:lnTo>
                  <a:pt x="17107" y="14526"/>
                </a:lnTo>
                <a:lnTo>
                  <a:pt x="16961" y="14551"/>
                </a:lnTo>
                <a:lnTo>
                  <a:pt x="16669" y="14599"/>
                </a:lnTo>
                <a:lnTo>
                  <a:pt x="16231" y="14721"/>
                </a:lnTo>
                <a:lnTo>
                  <a:pt x="15233" y="15013"/>
                </a:lnTo>
                <a:lnTo>
                  <a:pt x="14284" y="15329"/>
                </a:lnTo>
                <a:lnTo>
                  <a:pt x="14260" y="15354"/>
                </a:lnTo>
                <a:lnTo>
                  <a:pt x="14235" y="15378"/>
                </a:lnTo>
                <a:lnTo>
                  <a:pt x="14235" y="15402"/>
                </a:lnTo>
                <a:lnTo>
                  <a:pt x="14284" y="15427"/>
                </a:lnTo>
                <a:lnTo>
                  <a:pt x="14454" y="15451"/>
                </a:lnTo>
                <a:lnTo>
                  <a:pt x="14673" y="15475"/>
                </a:lnTo>
                <a:lnTo>
                  <a:pt x="14868" y="15451"/>
                </a:lnTo>
                <a:lnTo>
                  <a:pt x="15063" y="15427"/>
                </a:lnTo>
                <a:lnTo>
                  <a:pt x="15452" y="15329"/>
                </a:lnTo>
                <a:lnTo>
                  <a:pt x="15841" y="15232"/>
                </a:lnTo>
                <a:lnTo>
                  <a:pt x="16304" y="15110"/>
                </a:lnTo>
                <a:lnTo>
                  <a:pt x="16766" y="14989"/>
                </a:lnTo>
                <a:lnTo>
                  <a:pt x="16936" y="14989"/>
                </a:lnTo>
                <a:lnTo>
                  <a:pt x="16815" y="15159"/>
                </a:lnTo>
                <a:lnTo>
                  <a:pt x="16571" y="15500"/>
                </a:lnTo>
                <a:lnTo>
                  <a:pt x="16231" y="15524"/>
                </a:lnTo>
                <a:lnTo>
                  <a:pt x="15890" y="15573"/>
                </a:lnTo>
                <a:lnTo>
                  <a:pt x="15233" y="15767"/>
                </a:lnTo>
                <a:lnTo>
                  <a:pt x="14381" y="16011"/>
                </a:lnTo>
                <a:lnTo>
                  <a:pt x="13968" y="16132"/>
                </a:lnTo>
                <a:lnTo>
                  <a:pt x="13530" y="16230"/>
                </a:lnTo>
                <a:lnTo>
                  <a:pt x="13505" y="16278"/>
                </a:lnTo>
                <a:lnTo>
                  <a:pt x="13481" y="16303"/>
                </a:lnTo>
                <a:lnTo>
                  <a:pt x="13505" y="16351"/>
                </a:lnTo>
                <a:lnTo>
                  <a:pt x="13554" y="16376"/>
                </a:lnTo>
                <a:lnTo>
                  <a:pt x="13919" y="16351"/>
                </a:lnTo>
                <a:lnTo>
                  <a:pt x="14284" y="16327"/>
                </a:lnTo>
                <a:lnTo>
                  <a:pt x="14625" y="16303"/>
                </a:lnTo>
                <a:lnTo>
                  <a:pt x="14990" y="16230"/>
                </a:lnTo>
                <a:lnTo>
                  <a:pt x="15549" y="16132"/>
                </a:lnTo>
                <a:lnTo>
                  <a:pt x="16133" y="16011"/>
                </a:lnTo>
                <a:lnTo>
                  <a:pt x="15866" y="16278"/>
                </a:lnTo>
                <a:lnTo>
                  <a:pt x="15574" y="16327"/>
                </a:lnTo>
                <a:lnTo>
                  <a:pt x="15282" y="16376"/>
                </a:lnTo>
                <a:lnTo>
                  <a:pt x="14698" y="16473"/>
                </a:lnTo>
                <a:lnTo>
                  <a:pt x="14308" y="16522"/>
                </a:lnTo>
                <a:lnTo>
                  <a:pt x="13943" y="16570"/>
                </a:lnTo>
                <a:lnTo>
                  <a:pt x="13578" y="16668"/>
                </a:lnTo>
                <a:lnTo>
                  <a:pt x="13408" y="16716"/>
                </a:lnTo>
                <a:lnTo>
                  <a:pt x="13238" y="16814"/>
                </a:lnTo>
                <a:lnTo>
                  <a:pt x="13213" y="16814"/>
                </a:lnTo>
                <a:lnTo>
                  <a:pt x="13213" y="16838"/>
                </a:lnTo>
                <a:lnTo>
                  <a:pt x="13238" y="16862"/>
                </a:lnTo>
                <a:lnTo>
                  <a:pt x="13262" y="16887"/>
                </a:lnTo>
                <a:lnTo>
                  <a:pt x="13457" y="16911"/>
                </a:lnTo>
                <a:lnTo>
                  <a:pt x="14065" y="16911"/>
                </a:lnTo>
                <a:lnTo>
                  <a:pt x="14479" y="16887"/>
                </a:lnTo>
                <a:lnTo>
                  <a:pt x="14868" y="16838"/>
                </a:lnTo>
                <a:lnTo>
                  <a:pt x="15282" y="16789"/>
                </a:lnTo>
                <a:lnTo>
                  <a:pt x="15014" y="17008"/>
                </a:lnTo>
                <a:lnTo>
                  <a:pt x="14722" y="17203"/>
                </a:lnTo>
                <a:lnTo>
                  <a:pt x="14552" y="17179"/>
                </a:lnTo>
                <a:lnTo>
                  <a:pt x="14357" y="17154"/>
                </a:lnTo>
                <a:lnTo>
                  <a:pt x="13968" y="17179"/>
                </a:lnTo>
                <a:lnTo>
                  <a:pt x="13603" y="17203"/>
                </a:lnTo>
                <a:lnTo>
                  <a:pt x="13238" y="17227"/>
                </a:lnTo>
                <a:lnTo>
                  <a:pt x="12532" y="17300"/>
                </a:lnTo>
                <a:lnTo>
                  <a:pt x="12483" y="17325"/>
                </a:lnTo>
                <a:lnTo>
                  <a:pt x="12459" y="17373"/>
                </a:lnTo>
                <a:lnTo>
                  <a:pt x="12483" y="17422"/>
                </a:lnTo>
                <a:lnTo>
                  <a:pt x="12532" y="17446"/>
                </a:lnTo>
                <a:lnTo>
                  <a:pt x="13165" y="17519"/>
                </a:lnTo>
                <a:lnTo>
                  <a:pt x="13481" y="17544"/>
                </a:lnTo>
                <a:lnTo>
                  <a:pt x="13797" y="17568"/>
                </a:lnTo>
                <a:lnTo>
                  <a:pt x="14089" y="17592"/>
                </a:lnTo>
                <a:lnTo>
                  <a:pt x="13846" y="17714"/>
                </a:lnTo>
                <a:lnTo>
                  <a:pt x="13530" y="17836"/>
                </a:lnTo>
                <a:lnTo>
                  <a:pt x="13505" y="17811"/>
                </a:lnTo>
                <a:lnTo>
                  <a:pt x="13432" y="17787"/>
                </a:lnTo>
                <a:lnTo>
                  <a:pt x="13335" y="17763"/>
                </a:lnTo>
                <a:lnTo>
                  <a:pt x="13140" y="17763"/>
                </a:lnTo>
                <a:lnTo>
                  <a:pt x="12946" y="17787"/>
                </a:lnTo>
                <a:lnTo>
                  <a:pt x="12751" y="17787"/>
                </a:lnTo>
                <a:lnTo>
                  <a:pt x="12337" y="17763"/>
                </a:lnTo>
                <a:lnTo>
                  <a:pt x="11948" y="17763"/>
                </a:lnTo>
                <a:lnTo>
                  <a:pt x="11899" y="17787"/>
                </a:lnTo>
                <a:lnTo>
                  <a:pt x="11899" y="17836"/>
                </a:lnTo>
                <a:lnTo>
                  <a:pt x="12021" y="17957"/>
                </a:lnTo>
                <a:lnTo>
                  <a:pt x="12167" y="18030"/>
                </a:lnTo>
                <a:lnTo>
                  <a:pt x="11948" y="17982"/>
                </a:lnTo>
                <a:lnTo>
                  <a:pt x="11656" y="17957"/>
                </a:lnTo>
                <a:lnTo>
                  <a:pt x="11534" y="17957"/>
                </a:lnTo>
                <a:lnTo>
                  <a:pt x="11413" y="17982"/>
                </a:lnTo>
                <a:lnTo>
                  <a:pt x="11340" y="18030"/>
                </a:lnTo>
                <a:lnTo>
                  <a:pt x="11340" y="18055"/>
                </a:lnTo>
                <a:lnTo>
                  <a:pt x="11315" y="18103"/>
                </a:lnTo>
                <a:lnTo>
                  <a:pt x="11340" y="18176"/>
                </a:lnTo>
                <a:lnTo>
                  <a:pt x="11388" y="18225"/>
                </a:lnTo>
                <a:lnTo>
                  <a:pt x="11559" y="18298"/>
                </a:lnTo>
                <a:lnTo>
                  <a:pt x="11753" y="18371"/>
                </a:lnTo>
                <a:lnTo>
                  <a:pt x="11510" y="18420"/>
                </a:lnTo>
                <a:lnTo>
                  <a:pt x="11437" y="18347"/>
                </a:lnTo>
                <a:lnTo>
                  <a:pt x="11291" y="18298"/>
                </a:lnTo>
                <a:lnTo>
                  <a:pt x="11121" y="18274"/>
                </a:lnTo>
                <a:lnTo>
                  <a:pt x="10926" y="18298"/>
                </a:lnTo>
                <a:lnTo>
                  <a:pt x="10756" y="18347"/>
                </a:lnTo>
                <a:lnTo>
                  <a:pt x="10731" y="18371"/>
                </a:lnTo>
                <a:lnTo>
                  <a:pt x="10731" y="18395"/>
                </a:lnTo>
                <a:lnTo>
                  <a:pt x="10731" y="18420"/>
                </a:lnTo>
                <a:lnTo>
                  <a:pt x="10756" y="18444"/>
                </a:lnTo>
                <a:lnTo>
                  <a:pt x="11023" y="18541"/>
                </a:lnTo>
                <a:lnTo>
                  <a:pt x="10926" y="18566"/>
                </a:lnTo>
                <a:lnTo>
                  <a:pt x="10877" y="18541"/>
                </a:lnTo>
                <a:lnTo>
                  <a:pt x="10488" y="18541"/>
                </a:lnTo>
                <a:lnTo>
                  <a:pt x="9515" y="18566"/>
                </a:lnTo>
                <a:lnTo>
                  <a:pt x="8396" y="18566"/>
                </a:lnTo>
                <a:lnTo>
                  <a:pt x="7885" y="18517"/>
                </a:lnTo>
                <a:lnTo>
                  <a:pt x="7666" y="18493"/>
                </a:lnTo>
                <a:lnTo>
                  <a:pt x="7471" y="18444"/>
                </a:lnTo>
                <a:lnTo>
                  <a:pt x="7082" y="18322"/>
                </a:lnTo>
                <a:lnTo>
                  <a:pt x="6692" y="18176"/>
                </a:lnTo>
                <a:lnTo>
                  <a:pt x="6303" y="18006"/>
                </a:lnTo>
                <a:lnTo>
                  <a:pt x="5938" y="17836"/>
                </a:lnTo>
                <a:lnTo>
                  <a:pt x="5208" y="17446"/>
                </a:lnTo>
                <a:lnTo>
                  <a:pt x="4527" y="17008"/>
                </a:lnTo>
                <a:lnTo>
                  <a:pt x="4162" y="16765"/>
                </a:lnTo>
                <a:lnTo>
                  <a:pt x="3797" y="16473"/>
                </a:lnTo>
                <a:lnTo>
                  <a:pt x="3456" y="16181"/>
                </a:lnTo>
                <a:lnTo>
                  <a:pt x="3140" y="15865"/>
                </a:lnTo>
                <a:lnTo>
                  <a:pt x="2823" y="15548"/>
                </a:lnTo>
                <a:lnTo>
                  <a:pt x="2532" y="15208"/>
                </a:lnTo>
                <a:lnTo>
                  <a:pt x="2264" y="14843"/>
                </a:lnTo>
                <a:lnTo>
                  <a:pt x="1996" y="14478"/>
                </a:lnTo>
                <a:lnTo>
                  <a:pt x="1753" y="14113"/>
                </a:lnTo>
                <a:lnTo>
                  <a:pt x="1534" y="13699"/>
                </a:lnTo>
                <a:lnTo>
                  <a:pt x="1339" y="13310"/>
                </a:lnTo>
                <a:lnTo>
                  <a:pt x="1169" y="12896"/>
                </a:lnTo>
                <a:lnTo>
                  <a:pt x="999" y="12483"/>
                </a:lnTo>
                <a:lnTo>
                  <a:pt x="877" y="12045"/>
                </a:lnTo>
                <a:lnTo>
                  <a:pt x="755" y="11607"/>
                </a:lnTo>
                <a:lnTo>
                  <a:pt x="682" y="11169"/>
                </a:lnTo>
                <a:lnTo>
                  <a:pt x="609" y="10658"/>
                </a:lnTo>
                <a:lnTo>
                  <a:pt x="561" y="10147"/>
                </a:lnTo>
                <a:lnTo>
                  <a:pt x="561" y="9611"/>
                </a:lnTo>
                <a:lnTo>
                  <a:pt x="585" y="9100"/>
                </a:lnTo>
                <a:lnTo>
                  <a:pt x="780" y="9319"/>
                </a:lnTo>
                <a:lnTo>
                  <a:pt x="974" y="9514"/>
                </a:lnTo>
                <a:lnTo>
                  <a:pt x="1218" y="9684"/>
                </a:lnTo>
                <a:lnTo>
                  <a:pt x="1510" y="9855"/>
                </a:lnTo>
                <a:lnTo>
                  <a:pt x="1777" y="10001"/>
                </a:lnTo>
                <a:lnTo>
                  <a:pt x="2021" y="10171"/>
                </a:lnTo>
                <a:lnTo>
                  <a:pt x="2215" y="10341"/>
                </a:lnTo>
                <a:lnTo>
                  <a:pt x="2410" y="10536"/>
                </a:lnTo>
                <a:lnTo>
                  <a:pt x="2580" y="10731"/>
                </a:lnTo>
                <a:lnTo>
                  <a:pt x="2702" y="10974"/>
                </a:lnTo>
                <a:lnTo>
                  <a:pt x="2848" y="11217"/>
                </a:lnTo>
                <a:lnTo>
                  <a:pt x="2945" y="11509"/>
                </a:lnTo>
                <a:lnTo>
                  <a:pt x="3213" y="12191"/>
                </a:lnTo>
                <a:lnTo>
                  <a:pt x="3480" y="12848"/>
                </a:lnTo>
                <a:lnTo>
                  <a:pt x="3772" y="13529"/>
                </a:lnTo>
                <a:lnTo>
                  <a:pt x="3894" y="13869"/>
                </a:lnTo>
                <a:lnTo>
                  <a:pt x="3991" y="14210"/>
                </a:lnTo>
                <a:lnTo>
                  <a:pt x="4162" y="14843"/>
                </a:lnTo>
                <a:lnTo>
                  <a:pt x="4308" y="15475"/>
                </a:lnTo>
                <a:lnTo>
                  <a:pt x="4405" y="15792"/>
                </a:lnTo>
                <a:lnTo>
                  <a:pt x="4502" y="16108"/>
                </a:lnTo>
                <a:lnTo>
                  <a:pt x="4648" y="16400"/>
                </a:lnTo>
                <a:lnTo>
                  <a:pt x="4819" y="16692"/>
                </a:lnTo>
                <a:lnTo>
                  <a:pt x="4867" y="16765"/>
                </a:lnTo>
                <a:lnTo>
                  <a:pt x="4940" y="16789"/>
                </a:lnTo>
                <a:lnTo>
                  <a:pt x="5038" y="16789"/>
                </a:lnTo>
                <a:lnTo>
                  <a:pt x="5111" y="16765"/>
                </a:lnTo>
                <a:lnTo>
                  <a:pt x="5232" y="16692"/>
                </a:lnTo>
                <a:lnTo>
                  <a:pt x="5305" y="16570"/>
                </a:lnTo>
                <a:lnTo>
                  <a:pt x="5378" y="16473"/>
                </a:lnTo>
                <a:lnTo>
                  <a:pt x="5403" y="16351"/>
                </a:lnTo>
                <a:lnTo>
                  <a:pt x="5451" y="16084"/>
                </a:lnTo>
                <a:lnTo>
                  <a:pt x="5476" y="15816"/>
                </a:lnTo>
                <a:lnTo>
                  <a:pt x="5524" y="15573"/>
                </a:lnTo>
                <a:lnTo>
                  <a:pt x="5573" y="15329"/>
                </a:lnTo>
                <a:lnTo>
                  <a:pt x="5670" y="15110"/>
                </a:lnTo>
                <a:lnTo>
                  <a:pt x="5792" y="14891"/>
                </a:lnTo>
                <a:lnTo>
                  <a:pt x="6035" y="14478"/>
                </a:lnTo>
                <a:lnTo>
                  <a:pt x="6327" y="14064"/>
                </a:lnTo>
                <a:lnTo>
                  <a:pt x="6522" y="13796"/>
                </a:lnTo>
                <a:lnTo>
                  <a:pt x="6741" y="13480"/>
                </a:lnTo>
                <a:lnTo>
                  <a:pt x="6936" y="13164"/>
                </a:lnTo>
                <a:lnTo>
                  <a:pt x="7106" y="12799"/>
                </a:lnTo>
                <a:lnTo>
                  <a:pt x="7155" y="12629"/>
                </a:lnTo>
                <a:lnTo>
                  <a:pt x="7203" y="12458"/>
                </a:lnTo>
                <a:lnTo>
                  <a:pt x="7228" y="12264"/>
                </a:lnTo>
                <a:lnTo>
                  <a:pt x="7228" y="12093"/>
                </a:lnTo>
                <a:lnTo>
                  <a:pt x="7203" y="11923"/>
                </a:lnTo>
                <a:lnTo>
                  <a:pt x="7155" y="11753"/>
                </a:lnTo>
                <a:lnTo>
                  <a:pt x="7082" y="11607"/>
                </a:lnTo>
                <a:lnTo>
                  <a:pt x="6960" y="11436"/>
                </a:lnTo>
                <a:lnTo>
                  <a:pt x="6863" y="11315"/>
                </a:lnTo>
                <a:lnTo>
                  <a:pt x="6717" y="11217"/>
                </a:lnTo>
                <a:lnTo>
                  <a:pt x="6449" y="11023"/>
                </a:lnTo>
                <a:lnTo>
                  <a:pt x="6157" y="10852"/>
                </a:lnTo>
                <a:lnTo>
                  <a:pt x="5865" y="10706"/>
                </a:lnTo>
                <a:lnTo>
                  <a:pt x="5062" y="10341"/>
                </a:lnTo>
                <a:lnTo>
                  <a:pt x="4648" y="10147"/>
                </a:lnTo>
                <a:lnTo>
                  <a:pt x="4235" y="10001"/>
                </a:lnTo>
                <a:lnTo>
                  <a:pt x="3991" y="9952"/>
                </a:lnTo>
                <a:lnTo>
                  <a:pt x="3724" y="9928"/>
                </a:lnTo>
                <a:lnTo>
                  <a:pt x="3456" y="9879"/>
                </a:lnTo>
                <a:lnTo>
                  <a:pt x="3334" y="9830"/>
                </a:lnTo>
                <a:lnTo>
                  <a:pt x="3213" y="9782"/>
                </a:lnTo>
                <a:lnTo>
                  <a:pt x="3042" y="9684"/>
                </a:lnTo>
                <a:lnTo>
                  <a:pt x="2872" y="9538"/>
                </a:lnTo>
                <a:lnTo>
                  <a:pt x="2726" y="9392"/>
                </a:lnTo>
                <a:lnTo>
                  <a:pt x="2580" y="9271"/>
                </a:lnTo>
                <a:lnTo>
                  <a:pt x="2459" y="9173"/>
                </a:lnTo>
                <a:lnTo>
                  <a:pt x="2337" y="9125"/>
                </a:lnTo>
                <a:lnTo>
                  <a:pt x="2069" y="9052"/>
                </a:lnTo>
                <a:lnTo>
                  <a:pt x="1923" y="9027"/>
                </a:lnTo>
                <a:lnTo>
                  <a:pt x="1826" y="8954"/>
                </a:lnTo>
                <a:lnTo>
                  <a:pt x="1777" y="8906"/>
                </a:lnTo>
                <a:lnTo>
                  <a:pt x="1753" y="8808"/>
                </a:lnTo>
                <a:lnTo>
                  <a:pt x="1753" y="8735"/>
                </a:lnTo>
                <a:lnTo>
                  <a:pt x="1777" y="8638"/>
                </a:lnTo>
                <a:lnTo>
                  <a:pt x="1850" y="8541"/>
                </a:lnTo>
                <a:lnTo>
                  <a:pt x="1948" y="8443"/>
                </a:lnTo>
                <a:lnTo>
                  <a:pt x="2069" y="8346"/>
                </a:lnTo>
                <a:lnTo>
                  <a:pt x="2191" y="8273"/>
                </a:lnTo>
                <a:lnTo>
                  <a:pt x="2483" y="8127"/>
                </a:lnTo>
                <a:lnTo>
                  <a:pt x="3091" y="7908"/>
                </a:lnTo>
                <a:lnTo>
                  <a:pt x="3261" y="7835"/>
                </a:lnTo>
                <a:lnTo>
                  <a:pt x="3407" y="7738"/>
                </a:lnTo>
                <a:lnTo>
                  <a:pt x="3675" y="7543"/>
                </a:lnTo>
                <a:lnTo>
                  <a:pt x="3918" y="7300"/>
                </a:lnTo>
                <a:lnTo>
                  <a:pt x="4137" y="7032"/>
                </a:lnTo>
                <a:lnTo>
                  <a:pt x="4429" y="6716"/>
                </a:lnTo>
                <a:lnTo>
                  <a:pt x="4721" y="6448"/>
                </a:lnTo>
                <a:lnTo>
                  <a:pt x="5038" y="6229"/>
                </a:lnTo>
                <a:lnTo>
                  <a:pt x="5208" y="6107"/>
                </a:lnTo>
                <a:lnTo>
                  <a:pt x="5403" y="6010"/>
                </a:lnTo>
                <a:lnTo>
                  <a:pt x="5646" y="5913"/>
                </a:lnTo>
                <a:lnTo>
                  <a:pt x="5889" y="5791"/>
                </a:lnTo>
                <a:lnTo>
                  <a:pt x="5987" y="5718"/>
                </a:lnTo>
                <a:lnTo>
                  <a:pt x="6084" y="5645"/>
                </a:lnTo>
                <a:lnTo>
                  <a:pt x="6157" y="5548"/>
                </a:lnTo>
                <a:lnTo>
                  <a:pt x="6206" y="5426"/>
                </a:lnTo>
                <a:lnTo>
                  <a:pt x="6206" y="5305"/>
                </a:lnTo>
                <a:lnTo>
                  <a:pt x="6181" y="5207"/>
                </a:lnTo>
                <a:lnTo>
                  <a:pt x="6108" y="5086"/>
                </a:lnTo>
                <a:lnTo>
                  <a:pt x="6035" y="5013"/>
                </a:lnTo>
                <a:lnTo>
                  <a:pt x="5841" y="4842"/>
                </a:lnTo>
                <a:lnTo>
                  <a:pt x="5670" y="4721"/>
                </a:lnTo>
                <a:lnTo>
                  <a:pt x="5573" y="4648"/>
                </a:lnTo>
                <a:lnTo>
                  <a:pt x="5330" y="4648"/>
                </a:lnTo>
                <a:lnTo>
                  <a:pt x="5232" y="4672"/>
                </a:lnTo>
                <a:lnTo>
                  <a:pt x="4989" y="4794"/>
                </a:lnTo>
                <a:lnTo>
                  <a:pt x="4794" y="4891"/>
                </a:lnTo>
                <a:lnTo>
                  <a:pt x="4429" y="5013"/>
                </a:lnTo>
                <a:lnTo>
                  <a:pt x="4235" y="5013"/>
                </a:lnTo>
                <a:lnTo>
                  <a:pt x="4113" y="4964"/>
                </a:lnTo>
                <a:lnTo>
                  <a:pt x="3991" y="4915"/>
                </a:lnTo>
                <a:lnTo>
                  <a:pt x="3894" y="4842"/>
                </a:lnTo>
                <a:lnTo>
                  <a:pt x="3870" y="4794"/>
                </a:lnTo>
                <a:lnTo>
                  <a:pt x="3845" y="4745"/>
                </a:lnTo>
                <a:lnTo>
                  <a:pt x="3845" y="4696"/>
                </a:lnTo>
                <a:lnTo>
                  <a:pt x="3870" y="4648"/>
                </a:lnTo>
                <a:lnTo>
                  <a:pt x="3918" y="4599"/>
                </a:lnTo>
                <a:lnTo>
                  <a:pt x="3991" y="4550"/>
                </a:lnTo>
                <a:lnTo>
                  <a:pt x="4113" y="4477"/>
                </a:lnTo>
                <a:lnTo>
                  <a:pt x="4259" y="4429"/>
                </a:lnTo>
                <a:lnTo>
                  <a:pt x="4575" y="4331"/>
                </a:lnTo>
                <a:lnTo>
                  <a:pt x="4770" y="4210"/>
                </a:lnTo>
                <a:lnTo>
                  <a:pt x="4940" y="4112"/>
                </a:lnTo>
                <a:lnTo>
                  <a:pt x="5013" y="4088"/>
                </a:lnTo>
                <a:lnTo>
                  <a:pt x="5111" y="4088"/>
                </a:lnTo>
                <a:lnTo>
                  <a:pt x="5208" y="4112"/>
                </a:lnTo>
                <a:lnTo>
                  <a:pt x="5354" y="4185"/>
                </a:lnTo>
                <a:lnTo>
                  <a:pt x="5646" y="4356"/>
                </a:lnTo>
                <a:lnTo>
                  <a:pt x="5768" y="4453"/>
                </a:lnTo>
                <a:lnTo>
                  <a:pt x="5914" y="4526"/>
                </a:lnTo>
                <a:lnTo>
                  <a:pt x="6060" y="4550"/>
                </a:lnTo>
                <a:lnTo>
                  <a:pt x="6206" y="4550"/>
                </a:lnTo>
                <a:lnTo>
                  <a:pt x="6327" y="4526"/>
                </a:lnTo>
                <a:lnTo>
                  <a:pt x="6425" y="4453"/>
                </a:lnTo>
                <a:lnTo>
                  <a:pt x="6498" y="4356"/>
                </a:lnTo>
                <a:lnTo>
                  <a:pt x="6546" y="4234"/>
                </a:lnTo>
                <a:lnTo>
                  <a:pt x="6571" y="4112"/>
                </a:lnTo>
                <a:lnTo>
                  <a:pt x="6546" y="3966"/>
                </a:lnTo>
                <a:lnTo>
                  <a:pt x="6473" y="3772"/>
                </a:lnTo>
                <a:lnTo>
                  <a:pt x="6400" y="3553"/>
                </a:lnTo>
                <a:lnTo>
                  <a:pt x="6376" y="3504"/>
                </a:lnTo>
                <a:lnTo>
                  <a:pt x="6400" y="3431"/>
                </a:lnTo>
                <a:lnTo>
                  <a:pt x="6449" y="3236"/>
                </a:lnTo>
                <a:lnTo>
                  <a:pt x="6546" y="3066"/>
                </a:lnTo>
                <a:lnTo>
                  <a:pt x="6595" y="2920"/>
                </a:lnTo>
                <a:lnTo>
                  <a:pt x="6619" y="2774"/>
                </a:lnTo>
                <a:lnTo>
                  <a:pt x="6595" y="2628"/>
                </a:lnTo>
                <a:lnTo>
                  <a:pt x="6522" y="2506"/>
                </a:lnTo>
                <a:lnTo>
                  <a:pt x="6400" y="2409"/>
                </a:lnTo>
                <a:lnTo>
                  <a:pt x="6327" y="2360"/>
                </a:lnTo>
                <a:lnTo>
                  <a:pt x="6254" y="2336"/>
                </a:lnTo>
                <a:lnTo>
                  <a:pt x="6157" y="2312"/>
                </a:lnTo>
                <a:lnTo>
                  <a:pt x="6084" y="2312"/>
                </a:lnTo>
                <a:lnTo>
                  <a:pt x="5914" y="2360"/>
                </a:lnTo>
                <a:lnTo>
                  <a:pt x="5719" y="2433"/>
                </a:lnTo>
                <a:lnTo>
                  <a:pt x="5549" y="2531"/>
                </a:lnTo>
                <a:lnTo>
                  <a:pt x="5378" y="2652"/>
                </a:lnTo>
                <a:lnTo>
                  <a:pt x="5135" y="2847"/>
                </a:lnTo>
                <a:lnTo>
                  <a:pt x="4770" y="3115"/>
                </a:lnTo>
                <a:lnTo>
                  <a:pt x="4600" y="3236"/>
                </a:lnTo>
                <a:lnTo>
                  <a:pt x="4405" y="3358"/>
                </a:lnTo>
                <a:lnTo>
                  <a:pt x="4283" y="3407"/>
                </a:lnTo>
                <a:lnTo>
                  <a:pt x="4113" y="3431"/>
                </a:lnTo>
                <a:lnTo>
                  <a:pt x="3967" y="3455"/>
                </a:lnTo>
                <a:lnTo>
                  <a:pt x="3797" y="3431"/>
                </a:lnTo>
                <a:lnTo>
                  <a:pt x="3456" y="3358"/>
                </a:lnTo>
                <a:lnTo>
                  <a:pt x="3140" y="3261"/>
                </a:lnTo>
                <a:lnTo>
                  <a:pt x="3383" y="3017"/>
                </a:lnTo>
                <a:lnTo>
                  <a:pt x="3651" y="2774"/>
                </a:lnTo>
                <a:lnTo>
                  <a:pt x="3918" y="2555"/>
                </a:lnTo>
                <a:lnTo>
                  <a:pt x="4186" y="2336"/>
                </a:lnTo>
                <a:lnTo>
                  <a:pt x="4478" y="2141"/>
                </a:lnTo>
                <a:lnTo>
                  <a:pt x="4770" y="1947"/>
                </a:lnTo>
                <a:lnTo>
                  <a:pt x="5062" y="1776"/>
                </a:lnTo>
                <a:lnTo>
                  <a:pt x="5378" y="1630"/>
                </a:lnTo>
                <a:lnTo>
                  <a:pt x="5719" y="1484"/>
                </a:lnTo>
                <a:lnTo>
                  <a:pt x="6084" y="1363"/>
                </a:lnTo>
                <a:lnTo>
                  <a:pt x="6814" y="1144"/>
                </a:lnTo>
                <a:lnTo>
                  <a:pt x="7544" y="949"/>
                </a:lnTo>
                <a:lnTo>
                  <a:pt x="8298" y="779"/>
                </a:lnTo>
                <a:lnTo>
                  <a:pt x="8323" y="803"/>
                </a:lnTo>
                <a:lnTo>
                  <a:pt x="8736" y="803"/>
                </a:lnTo>
                <a:lnTo>
                  <a:pt x="9685" y="779"/>
                </a:lnTo>
                <a:lnTo>
                  <a:pt x="10245" y="754"/>
                </a:lnTo>
                <a:close/>
                <a:moveTo>
                  <a:pt x="9588" y="0"/>
                </a:moveTo>
                <a:lnTo>
                  <a:pt x="9174" y="24"/>
                </a:lnTo>
                <a:lnTo>
                  <a:pt x="8761" y="122"/>
                </a:lnTo>
                <a:lnTo>
                  <a:pt x="7958" y="292"/>
                </a:lnTo>
                <a:lnTo>
                  <a:pt x="6984" y="511"/>
                </a:lnTo>
                <a:lnTo>
                  <a:pt x="6498" y="657"/>
                </a:lnTo>
                <a:lnTo>
                  <a:pt x="6035" y="779"/>
                </a:lnTo>
                <a:lnTo>
                  <a:pt x="5573" y="949"/>
                </a:lnTo>
                <a:lnTo>
                  <a:pt x="5135" y="1119"/>
                </a:lnTo>
                <a:lnTo>
                  <a:pt x="4721" y="1314"/>
                </a:lnTo>
                <a:lnTo>
                  <a:pt x="4332" y="1557"/>
                </a:lnTo>
                <a:lnTo>
                  <a:pt x="3943" y="1801"/>
                </a:lnTo>
                <a:lnTo>
                  <a:pt x="3578" y="2093"/>
                </a:lnTo>
                <a:lnTo>
                  <a:pt x="3213" y="2385"/>
                </a:lnTo>
                <a:lnTo>
                  <a:pt x="2872" y="2725"/>
                </a:lnTo>
                <a:lnTo>
                  <a:pt x="2580" y="3042"/>
                </a:lnTo>
                <a:lnTo>
                  <a:pt x="2288" y="3358"/>
                </a:lnTo>
                <a:lnTo>
                  <a:pt x="2021" y="3699"/>
                </a:lnTo>
                <a:lnTo>
                  <a:pt x="1777" y="4064"/>
                </a:lnTo>
                <a:lnTo>
                  <a:pt x="1534" y="4429"/>
                </a:lnTo>
                <a:lnTo>
                  <a:pt x="1315" y="4794"/>
                </a:lnTo>
                <a:lnTo>
                  <a:pt x="1120" y="5159"/>
                </a:lnTo>
                <a:lnTo>
                  <a:pt x="926" y="5548"/>
                </a:lnTo>
                <a:lnTo>
                  <a:pt x="780" y="5961"/>
                </a:lnTo>
                <a:lnTo>
                  <a:pt x="609" y="6351"/>
                </a:lnTo>
                <a:lnTo>
                  <a:pt x="488" y="6764"/>
                </a:lnTo>
                <a:lnTo>
                  <a:pt x="366" y="7178"/>
                </a:lnTo>
                <a:lnTo>
                  <a:pt x="269" y="7616"/>
                </a:lnTo>
                <a:lnTo>
                  <a:pt x="196" y="8030"/>
                </a:lnTo>
                <a:lnTo>
                  <a:pt x="123" y="8468"/>
                </a:lnTo>
                <a:lnTo>
                  <a:pt x="74" y="8906"/>
                </a:lnTo>
                <a:lnTo>
                  <a:pt x="25" y="9344"/>
                </a:lnTo>
                <a:lnTo>
                  <a:pt x="1" y="9782"/>
                </a:lnTo>
                <a:lnTo>
                  <a:pt x="25" y="10220"/>
                </a:lnTo>
                <a:lnTo>
                  <a:pt x="50" y="10633"/>
                </a:lnTo>
                <a:lnTo>
                  <a:pt x="98" y="11071"/>
                </a:lnTo>
                <a:lnTo>
                  <a:pt x="171" y="11485"/>
                </a:lnTo>
                <a:lnTo>
                  <a:pt x="244" y="11899"/>
                </a:lnTo>
                <a:lnTo>
                  <a:pt x="366" y="12288"/>
                </a:lnTo>
                <a:lnTo>
                  <a:pt x="488" y="12677"/>
                </a:lnTo>
                <a:lnTo>
                  <a:pt x="634" y="13067"/>
                </a:lnTo>
                <a:lnTo>
                  <a:pt x="804" y="13456"/>
                </a:lnTo>
                <a:lnTo>
                  <a:pt x="974" y="13821"/>
                </a:lnTo>
                <a:lnTo>
                  <a:pt x="1169" y="14186"/>
                </a:lnTo>
                <a:lnTo>
                  <a:pt x="1388" y="14526"/>
                </a:lnTo>
                <a:lnTo>
                  <a:pt x="1607" y="14891"/>
                </a:lnTo>
                <a:lnTo>
                  <a:pt x="1850" y="15208"/>
                </a:lnTo>
                <a:lnTo>
                  <a:pt x="2118" y="15548"/>
                </a:lnTo>
                <a:lnTo>
                  <a:pt x="2386" y="15840"/>
                </a:lnTo>
                <a:lnTo>
                  <a:pt x="2653" y="16157"/>
                </a:lnTo>
                <a:lnTo>
                  <a:pt x="2945" y="16449"/>
                </a:lnTo>
                <a:lnTo>
                  <a:pt x="3261" y="16741"/>
                </a:lnTo>
                <a:lnTo>
                  <a:pt x="3578" y="17008"/>
                </a:lnTo>
                <a:lnTo>
                  <a:pt x="3918" y="17252"/>
                </a:lnTo>
                <a:lnTo>
                  <a:pt x="4259" y="17495"/>
                </a:lnTo>
                <a:lnTo>
                  <a:pt x="4600" y="17738"/>
                </a:lnTo>
                <a:lnTo>
                  <a:pt x="4965" y="17957"/>
                </a:lnTo>
                <a:lnTo>
                  <a:pt x="5330" y="18176"/>
                </a:lnTo>
                <a:lnTo>
                  <a:pt x="5719" y="18371"/>
                </a:lnTo>
                <a:lnTo>
                  <a:pt x="6108" y="18541"/>
                </a:lnTo>
                <a:lnTo>
                  <a:pt x="6498" y="18712"/>
                </a:lnTo>
                <a:lnTo>
                  <a:pt x="6911" y="18858"/>
                </a:lnTo>
                <a:lnTo>
                  <a:pt x="7301" y="19004"/>
                </a:lnTo>
                <a:lnTo>
                  <a:pt x="7860" y="19150"/>
                </a:lnTo>
                <a:lnTo>
                  <a:pt x="8420" y="19271"/>
                </a:lnTo>
                <a:lnTo>
                  <a:pt x="8712" y="19320"/>
                </a:lnTo>
                <a:lnTo>
                  <a:pt x="8980" y="19344"/>
                </a:lnTo>
                <a:lnTo>
                  <a:pt x="9272" y="19344"/>
                </a:lnTo>
                <a:lnTo>
                  <a:pt x="9564" y="19320"/>
                </a:lnTo>
                <a:lnTo>
                  <a:pt x="9637" y="19344"/>
                </a:lnTo>
                <a:lnTo>
                  <a:pt x="10050" y="19296"/>
                </a:lnTo>
                <a:lnTo>
                  <a:pt x="10440" y="19223"/>
                </a:lnTo>
                <a:lnTo>
                  <a:pt x="11267" y="19028"/>
                </a:lnTo>
                <a:lnTo>
                  <a:pt x="12240" y="18809"/>
                </a:lnTo>
                <a:lnTo>
                  <a:pt x="12702" y="18687"/>
                </a:lnTo>
                <a:lnTo>
                  <a:pt x="13189" y="18566"/>
                </a:lnTo>
                <a:lnTo>
                  <a:pt x="13627" y="18395"/>
                </a:lnTo>
                <a:lnTo>
                  <a:pt x="14065" y="18225"/>
                </a:lnTo>
                <a:lnTo>
                  <a:pt x="14479" y="18006"/>
                </a:lnTo>
                <a:lnTo>
                  <a:pt x="14868" y="17787"/>
                </a:lnTo>
                <a:lnTo>
                  <a:pt x="15257" y="17519"/>
                </a:lnTo>
                <a:lnTo>
                  <a:pt x="15622" y="17252"/>
                </a:lnTo>
                <a:lnTo>
                  <a:pt x="15987" y="16960"/>
                </a:lnTo>
                <a:lnTo>
                  <a:pt x="16328" y="16619"/>
                </a:lnTo>
                <a:lnTo>
                  <a:pt x="16425" y="16522"/>
                </a:lnTo>
                <a:lnTo>
                  <a:pt x="16450" y="16522"/>
                </a:lnTo>
                <a:lnTo>
                  <a:pt x="16474" y="16473"/>
                </a:lnTo>
                <a:lnTo>
                  <a:pt x="16498" y="16449"/>
                </a:lnTo>
                <a:lnTo>
                  <a:pt x="16985" y="15913"/>
                </a:lnTo>
                <a:lnTo>
                  <a:pt x="17399" y="15354"/>
                </a:lnTo>
                <a:lnTo>
                  <a:pt x="17788" y="14745"/>
                </a:lnTo>
                <a:lnTo>
                  <a:pt x="18104" y="14137"/>
                </a:lnTo>
                <a:lnTo>
                  <a:pt x="18396" y="13505"/>
                </a:lnTo>
                <a:lnTo>
                  <a:pt x="18640" y="12823"/>
                </a:lnTo>
                <a:lnTo>
                  <a:pt x="18834" y="12166"/>
                </a:lnTo>
                <a:lnTo>
                  <a:pt x="19004" y="11461"/>
                </a:lnTo>
                <a:lnTo>
                  <a:pt x="19029" y="11412"/>
                </a:lnTo>
                <a:lnTo>
                  <a:pt x="19053" y="11339"/>
                </a:lnTo>
                <a:lnTo>
                  <a:pt x="19053" y="11290"/>
                </a:lnTo>
                <a:lnTo>
                  <a:pt x="19029" y="11217"/>
                </a:lnTo>
                <a:lnTo>
                  <a:pt x="19150" y="10439"/>
                </a:lnTo>
                <a:lnTo>
                  <a:pt x="19199" y="9903"/>
                </a:lnTo>
                <a:lnTo>
                  <a:pt x="19199" y="9344"/>
                </a:lnTo>
                <a:lnTo>
                  <a:pt x="19175" y="8833"/>
                </a:lnTo>
                <a:lnTo>
                  <a:pt x="19126" y="8297"/>
                </a:lnTo>
                <a:lnTo>
                  <a:pt x="19150" y="8224"/>
                </a:lnTo>
                <a:lnTo>
                  <a:pt x="19150" y="8151"/>
                </a:lnTo>
                <a:lnTo>
                  <a:pt x="19126" y="8078"/>
                </a:lnTo>
                <a:lnTo>
                  <a:pt x="19077" y="8005"/>
                </a:lnTo>
                <a:lnTo>
                  <a:pt x="19004" y="7616"/>
                </a:lnTo>
                <a:lnTo>
                  <a:pt x="18907" y="7227"/>
                </a:lnTo>
                <a:lnTo>
                  <a:pt x="18785" y="6862"/>
                </a:lnTo>
                <a:lnTo>
                  <a:pt x="18664" y="6472"/>
                </a:lnTo>
                <a:lnTo>
                  <a:pt x="18518" y="6107"/>
                </a:lnTo>
                <a:lnTo>
                  <a:pt x="18348" y="5767"/>
                </a:lnTo>
                <a:lnTo>
                  <a:pt x="18177" y="5402"/>
                </a:lnTo>
                <a:lnTo>
                  <a:pt x="17983" y="5061"/>
                </a:lnTo>
                <a:lnTo>
                  <a:pt x="17764" y="4721"/>
                </a:lnTo>
                <a:lnTo>
                  <a:pt x="17545" y="4404"/>
                </a:lnTo>
                <a:lnTo>
                  <a:pt x="17326" y="4088"/>
                </a:lnTo>
                <a:lnTo>
                  <a:pt x="17082" y="3772"/>
                </a:lnTo>
                <a:lnTo>
                  <a:pt x="16815" y="3480"/>
                </a:lnTo>
                <a:lnTo>
                  <a:pt x="16547" y="3188"/>
                </a:lnTo>
                <a:lnTo>
                  <a:pt x="16255" y="2896"/>
                </a:lnTo>
                <a:lnTo>
                  <a:pt x="15963" y="2628"/>
                </a:lnTo>
                <a:lnTo>
                  <a:pt x="16036" y="2579"/>
                </a:lnTo>
                <a:lnTo>
                  <a:pt x="16060" y="2555"/>
                </a:lnTo>
                <a:lnTo>
                  <a:pt x="16085" y="2506"/>
                </a:lnTo>
                <a:lnTo>
                  <a:pt x="16060" y="2433"/>
                </a:lnTo>
                <a:lnTo>
                  <a:pt x="16012" y="2360"/>
                </a:lnTo>
                <a:lnTo>
                  <a:pt x="15939" y="2336"/>
                </a:lnTo>
                <a:lnTo>
                  <a:pt x="15793" y="2336"/>
                </a:lnTo>
                <a:lnTo>
                  <a:pt x="15647" y="2360"/>
                </a:lnTo>
                <a:lnTo>
                  <a:pt x="15209" y="2020"/>
                </a:lnTo>
                <a:lnTo>
                  <a:pt x="15257" y="1947"/>
                </a:lnTo>
                <a:lnTo>
                  <a:pt x="15282" y="1898"/>
                </a:lnTo>
                <a:lnTo>
                  <a:pt x="15282" y="1849"/>
                </a:lnTo>
                <a:lnTo>
                  <a:pt x="15257" y="1825"/>
                </a:lnTo>
                <a:lnTo>
                  <a:pt x="15160" y="1776"/>
                </a:lnTo>
                <a:lnTo>
                  <a:pt x="15063" y="1752"/>
                </a:lnTo>
                <a:lnTo>
                  <a:pt x="14844" y="1752"/>
                </a:lnTo>
                <a:lnTo>
                  <a:pt x="14162" y="1338"/>
                </a:lnTo>
                <a:lnTo>
                  <a:pt x="13432" y="949"/>
                </a:lnTo>
                <a:lnTo>
                  <a:pt x="13067" y="779"/>
                </a:lnTo>
                <a:lnTo>
                  <a:pt x="12678" y="608"/>
                </a:lnTo>
                <a:lnTo>
                  <a:pt x="12289" y="462"/>
                </a:lnTo>
                <a:lnTo>
                  <a:pt x="11899" y="341"/>
                </a:lnTo>
                <a:lnTo>
                  <a:pt x="11364" y="170"/>
                </a:lnTo>
                <a:lnTo>
                  <a:pt x="10780" y="73"/>
                </a:lnTo>
                <a:lnTo>
                  <a:pt x="10513" y="24"/>
                </a:lnTo>
                <a:lnTo>
                  <a:pt x="10221" y="0"/>
                </a:lnTo>
                <a:lnTo>
                  <a:pt x="9929" y="0"/>
                </a:lnTo>
                <a:lnTo>
                  <a:pt x="9637" y="24"/>
                </a:lnTo>
                <a:lnTo>
                  <a:pt x="9588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687;p50">
            <a:extLst>
              <a:ext uri="{FF2B5EF4-FFF2-40B4-BE49-F238E27FC236}">
                <a16:creationId xmlns:a16="http://schemas.microsoft.com/office/drawing/2014/main" id="{182FBC2B-B67B-3F3A-9D16-3A95141E0CC9}"/>
              </a:ext>
            </a:extLst>
          </p:cNvPr>
          <p:cNvSpPr/>
          <p:nvPr/>
        </p:nvSpPr>
        <p:spPr>
          <a:xfrm>
            <a:off x="5774494" y="3787676"/>
            <a:ext cx="396734" cy="292507"/>
          </a:xfrm>
          <a:custGeom>
            <a:avLst/>
            <a:gdLst/>
            <a:ahLst/>
            <a:cxnLst/>
            <a:rect l="l" t="t" r="r" b="b"/>
            <a:pathLst>
              <a:path w="18153" h="13384" extrusionOk="0">
                <a:moveTo>
                  <a:pt x="15865" y="1752"/>
                </a:moveTo>
                <a:lnTo>
                  <a:pt x="15962" y="1801"/>
                </a:lnTo>
                <a:lnTo>
                  <a:pt x="16230" y="1801"/>
                </a:lnTo>
                <a:lnTo>
                  <a:pt x="16279" y="1825"/>
                </a:lnTo>
                <a:lnTo>
                  <a:pt x="16303" y="1850"/>
                </a:lnTo>
                <a:lnTo>
                  <a:pt x="16327" y="1923"/>
                </a:lnTo>
                <a:lnTo>
                  <a:pt x="16303" y="1971"/>
                </a:lnTo>
                <a:lnTo>
                  <a:pt x="16279" y="2117"/>
                </a:lnTo>
                <a:lnTo>
                  <a:pt x="16230" y="2190"/>
                </a:lnTo>
                <a:lnTo>
                  <a:pt x="16157" y="2288"/>
                </a:lnTo>
                <a:lnTo>
                  <a:pt x="16084" y="2336"/>
                </a:lnTo>
                <a:lnTo>
                  <a:pt x="16011" y="2361"/>
                </a:lnTo>
                <a:lnTo>
                  <a:pt x="15938" y="2336"/>
                </a:lnTo>
                <a:lnTo>
                  <a:pt x="15865" y="2239"/>
                </a:lnTo>
                <a:lnTo>
                  <a:pt x="15792" y="2142"/>
                </a:lnTo>
                <a:lnTo>
                  <a:pt x="15768" y="2020"/>
                </a:lnTo>
                <a:lnTo>
                  <a:pt x="15768" y="1923"/>
                </a:lnTo>
                <a:lnTo>
                  <a:pt x="15841" y="1801"/>
                </a:lnTo>
                <a:lnTo>
                  <a:pt x="15865" y="1752"/>
                </a:lnTo>
                <a:close/>
                <a:moveTo>
                  <a:pt x="10925" y="4015"/>
                </a:moveTo>
                <a:lnTo>
                  <a:pt x="11023" y="4039"/>
                </a:lnTo>
                <a:lnTo>
                  <a:pt x="11071" y="4064"/>
                </a:lnTo>
                <a:lnTo>
                  <a:pt x="11096" y="4064"/>
                </a:lnTo>
                <a:lnTo>
                  <a:pt x="11096" y="4088"/>
                </a:lnTo>
                <a:lnTo>
                  <a:pt x="11120" y="4112"/>
                </a:lnTo>
                <a:lnTo>
                  <a:pt x="11120" y="4137"/>
                </a:lnTo>
                <a:lnTo>
                  <a:pt x="11120" y="4185"/>
                </a:lnTo>
                <a:lnTo>
                  <a:pt x="11120" y="4210"/>
                </a:lnTo>
                <a:lnTo>
                  <a:pt x="11096" y="4283"/>
                </a:lnTo>
                <a:lnTo>
                  <a:pt x="11023" y="4380"/>
                </a:lnTo>
                <a:lnTo>
                  <a:pt x="10998" y="4429"/>
                </a:lnTo>
                <a:lnTo>
                  <a:pt x="10950" y="4477"/>
                </a:lnTo>
                <a:lnTo>
                  <a:pt x="10901" y="4477"/>
                </a:lnTo>
                <a:lnTo>
                  <a:pt x="10901" y="4453"/>
                </a:lnTo>
                <a:lnTo>
                  <a:pt x="10877" y="4453"/>
                </a:lnTo>
                <a:lnTo>
                  <a:pt x="10828" y="4380"/>
                </a:lnTo>
                <a:lnTo>
                  <a:pt x="10779" y="4307"/>
                </a:lnTo>
                <a:lnTo>
                  <a:pt x="10779" y="4234"/>
                </a:lnTo>
                <a:lnTo>
                  <a:pt x="10779" y="4137"/>
                </a:lnTo>
                <a:lnTo>
                  <a:pt x="10828" y="4064"/>
                </a:lnTo>
                <a:lnTo>
                  <a:pt x="10901" y="4015"/>
                </a:lnTo>
                <a:close/>
                <a:moveTo>
                  <a:pt x="12507" y="5159"/>
                </a:moveTo>
                <a:lnTo>
                  <a:pt x="12580" y="5183"/>
                </a:lnTo>
                <a:lnTo>
                  <a:pt x="12629" y="5256"/>
                </a:lnTo>
                <a:lnTo>
                  <a:pt x="12677" y="5329"/>
                </a:lnTo>
                <a:lnTo>
                  <a:pt x="12677" y="5451"/>
                </a:lnTo>
                <a:lnTo>
                  <a:pt x="12653" y="5548"/>
                </a:lnTo>
                <a:lnTo>
                  <a:pt x="12604" y="5645"/>
                </a:lnTo>
                <a:lnTo>
                  <a:pt x="12556" y="5743"/>
                </a:lnTo>
                <a:lnTo>
                  <a:pt x="12507" y="5767"/>
                </a:lnTo>
                <a:lnTo>
                  <a:pt x="12458" y="5791"/>
                </a:lnTo>
                <a:lnTo>
                  <a:pt x="12337" y="5767"/>
                </a:lnTo>
                <a:lnTo>
                  <a:pt x="12239" y="5718"/>
                </a:lnTo>
                <a:lnTo>
                  <a:pt x="12166" y="5645"/>
                </a:lnTo>
                <a:lnTo>
                  <a:pt x="12142" y="5572"/>
                </a:lnTo>
                <a:lnTo>
                  <a:pt x="12142" y="5499"/>
                </a:lnTo>
                <a:lnTo>
                  <a:pt x="12166" y="5426"/>
                </a:lnTo>
                <a:lnTo>
                  <a:pt x="12191" y="5353"/>
                </a:lnTo>
                <a:lnTo>
                  <a:pt x="12264" y="5329"/>
                </a:lnTo>
                <a:lnTo>
                  <a:pt x="12312" y="5305"/>
                </a:lnTo>
                <a:lnTo>
                  <a:pt x="12337" y="5256"/>
                </a:lnTo>
                <a:lnTo>
                  <a:pt x="12361" y="5183"/>
                </a:lnTo>
                <a:lnTo>
                  <a:pt x="12410" y="5159"/>
                </a:lnTo>
                <a:close/>
                <a:moveTo>
                  <a:pt x="5499" y="6229"/>
                </a:moveTo>
                <a:lnTo>
                  <a:pt x="5597" y="6302"/>
                </a:lnTo>
                <a:lnTo>
                  <a:pt x="5694" y="6351"/>
                </a:lnTo>
                <a:lnTo>
                  <a:pt x="5743" y="6424"/>
                </a:lnTo>
                <a:lnTo>
                  <a:pt x="5767" y="6546"/>
                </a:lnTo>
                <a:lnTo>
                  <a:pt x="5743" y="6643"/>
                </a:lnTo>
                <a:lnTo>
                  <a:pt x="5670" y="6740"/>
                </a:lnTo>
                <a:lnTo>
                  <a:pt x="5621" y="6813"/>
                </a:lnTo>
                <a:lnTo>
                  <a:pt x="5524" y="6838"/>
                </a:lnTo>
                <a:lnTo>
                  <a:pt x="5475" y="6862"/>
                </a:lnTo>
                <a:lnTo>
                  <a:pt x="5426" y="6862"/>
                </a:lnTo>
                <a:lnTo>
                  <a:pt x="5329" y="6789"/>
                </a:lnTo>
                <a:lnTo>
                  <a:pt x="5280" y="6716"/>
                </a:lnTo>
                <a:lnTo>
                  <a:pt x="5280" y="6643"/>
                </a:lnTo>
                <a:lnTo>
                  <a:pt x="5280" y="6594"/>
                </a:lnTo>
                <a:lnTo>
                  <a:pt x="5305" y="6497"/>
                </a:lnTo>
                <a:lnTo>
                  <a:pt x="5353" y="6400"/>
                </a:lnTo>
                <a:lnTo>
                  <a:pt x="5475" y="6254"/>
                </a:lnTo>
                <a:lnTo>
                  <a:pt x="5499" y="6229"/>
                </a:lnTo>
                <a:close/>
                <a:moveTo>
                  <a:pt x="7568" y="7470"/>
                </a:moveTo>
                <a:lnTo>
                  <a:pt x="7616" y="7519"/>
                </a:lnTo>
                <a:lnTo>
                  <a:pt x="7689" y="7519"/>
                </a:lnTo>
                <a:lnTo>
                  <a:pt x="7835" y="7543"/>
                </a:lnTo>
                <a:lnTo>
                  <a:pt x="7908" y="7568"/>
                </a:lnTo>
                <a:lnTo>
                  <a:pt x="7957" y="7592"/>
                </a:lnTo>
                <a:lnTo>
                  <a:pt x="7957" y="7616"/>
                </a:lnTo>
                <a:lnTo>
                  <a:pt x="7957" y="7641"/>
                </a:lnTo>
                <a:lnTo>
                  <a:pt x="7957" y="7665"/>
                </a:lnTo>
                <a:lnTo>
                  <a:pt x="7908" y="7714"/>
                </a:lnTo>
                <a:lnTo>
                  <a:pt x="7908" y="7738"/>
                </a:lnTo>
                <a:lnTo>
                  <a:pt x="7811" y="7811"/>
                </a:lnTo>
                <a:lnTo>
                  <a:pt x="7787" y="7835"/>
                </a:lnTo>
                <a:lnTo>
                  <a:pt x="7714" y="7884"/>
                </a:lnTo>
                <a:lnTo>
                  <a:pt x="7641" y="7884"/>
                </a:lnTo>
                <a:lnTo>
                  <a:pt x="7641" y="7908"/>
                </a:lnTo>
                <a:lnTo>
                  <a:pt x="7592" y="7908"/>
                </a:lnTo>
                <a:lnTo>
                  <a:pt x="7543" y="7884"/>
                </a:lnTo>
                <a:lnTo>
                  <a:pt x="7519" y="7884"/>
                </a:lnTo>
                <a:lnTo>
                  <a:pt x="7495" y="7860"/>
                </a:lnTo>
                <a:lnTo>
                  <a:pt x="7495" y="7835"/>
                </a:lnTo>
                <a:lnTo>
                  <a:pt x="7470" y="7811"/>
                </a:lnTo>
                <a:lnTo>
                  <a:pt x="7422" y="7689"/>
                </a:lnTo>
                <a:lnTo>
                  <a:pt x="7397" y="7616"/>
                </a:lnTo>
                <a:lnTo>
                  <a:pt x="7422" y="7543"/>
                </a:lnTo>
                <a:lnTo>
                  <a:pt x="7495" y="7519"/>
                </a:lnTo>
                <a:lnTo>
                  <a:pt x="7568" y="7470"/>
                </a:lnTo>
                <a:close/>
                <a:moveTo>
                  <a:pt x="16011" y="1363"/>
                </a:moveTo>
                <a:lnTo>
                  <a:pt x="15889" y="1387"/>
                </a:lnTo>
                <a:lnTo>
                  <a:pt x="15768" y="1436"/>
                </a:lnTo>
                <a:lnTo>
                  <a:pt x="15646" y="1509"/>
                </a:lnTo>
                <a:lnTo>
                  <a:pt x="15573" y="1582"/>
                </a:lnTo>
                <a:lnTo>
                  <a:pt x="15500" y="1655"/>
                </a:lnTo>
                <a:lnTo>
                  <a:pt x="15476" y="1752"/>
                </a:lnTo>
                <a:lnTo>
                  <a:pt x="15427" y="1825"/>
                </a:lnTo>
                <a:lnTo>
                  <a:pt x="15403" y="2020"/>
                </a:lnTo>
                <a:lnTo>
                  <a:pt x="15451" y="2215"/>
                </a:lnTo>
                <a:lnTo>
                  <a:pt x="15500" y="2361"/>
                </a:lnTo>
                <a:lnTo>
                  <a:pt x="15330" y="2458"/>
                </a:lnTo>
                <a:lnTo>
                  <a:pt x="15159" y="2579"/>
                </a:lnTo>
                <a:lnTo>
                  <a:pt x="14989" y="2725"/>
                </a:lnTo>
                <a:lnTo>
                  <a:pt x="14843" y="2896"/>
                </a:lnTo>
                <a:lnTo>
                  <a:pt x="14283" y="3528"/>
                </a:lnTo>
                <a:lnTo>
                  <a:pt x="13918" y="3893"/>
                </a:lnTo>
                <a:lnTo>
                  <a:pt x="13529" y="4234"/>
                </a:lnTo>
                <a:lnTo>
                  <a:pt x="13140" y="4599"/>
                </a:lnTo>
                <a:lnTo>
                  <a:pt x="12775" y="4964"/>
                </a:lnTo>
                <a:lnTo>
                  <a:pt x="12677" y="4891"/>
                </a:lnTo>
                <a:lnTo>
                  <a:pt x="12556" y="4842"/>
                </a:lnTo>
                <a:lnTo>
                  <a:pt x="12507" y="4842"/>
                </a:lnTo>
                <a:lnTo>
                  <a:pt x="12434" y="4818"/>
                </a:lnTo>
                <a:lnTo>
                  <a:pt x="12264" y="4818"/>
                </a:lnTo>
                <a:lnTo>
                  <a:pt x="12191" y="4867"/>
                </a:lnTo>
                <a:lnTo>
                  <a:pt x="12020" y="4696"/>
                </a:lnTo>
                <a:lnTo>
                  <a:pt x="11826" y="4502"/>
                </a:lnTo>
                <a:lnTo>
                  <a:pt x="11655" y="4331"/>
                </a:lnTo>
                <a:lnTo>
                  <a:pt x="11582" y="4307"/>
                </a:lnTo>
                <a:lnTo>
                  <a:pt x="11582" y="4161"/>
                </a:lnTo>
                <a:lnTo>
                  <a:pt x="11582" y="4039"/>
                </a:lnTo>
                <a:lnTo>
                  <a:pt x="11534" y="3918"/>
                </a:lnTo>
                <a:lnTo>
                  <a:pt x="11485" y="3820"/>
                </a:lnTo>
                <a:lnTo>
                  <a:pt x="11388" y="3723"/>
                </a:lnTo>
                <a:lnTo>
                  <a:pt x="11242" y="3626"/>
                </a:lnTo>
                <a:lnTo>
                  <a:pt x="11169" y="3577"/>
                </a:lnTo>
                <a:lnTo>
                  <a:pt x="11120" y="3528"/>
                </a:lnTo>
                <a:lnTo>
                  <a:pt x="11047" y="3504"/>
                </a:lnTo>
                <a:lnTo>
                  <a:pt x="10974" y="3504"/>
                </a:lnTo>
                <a:lnTo>
                  <a:pt x="10828" y="3528"/>
                </a:lnTo>
                <a:lnTo>
                  <a:pt x="10682" y="3601"/>
                </a:lnTo>
                <a:lnTo>
                  <a:pt x="10536" y="3723"/>
                </a:lnTo>
                <a:lnTo>
                  <a:pt x="10439" y="3869"/>
                </a:lnTo>
                <a:lnTo>
                  <a:pt x="10341" y="4039"/>
                </a:lnTo>
                <a:lnTo>
                  <a:pt x="10317" y="4234"/>
                </a:lnTo>
                <a:lnTo>
                  <a:pt x="10317" y="4380"/>
                </a:lnTo>
                <a:lnTo>
                  <a:pt x="10171" y="4477"/>
                </a:lnTo>
                <a:lnTo>
                  <a:pt x="10025" y="4575"/>
                </a:lnTo>
                <a:lnTo>
                  <a:pt x="9879" y="4721"/>
                </a:lnTo>
                <a:lnTo>
                  <a:pt x="9733" y="4867"/>
                </a:lnTo>
                <a:lnTo>
                  <a:pt x="9490" y="5159"/>
                </a:lnTo>
                <a:lnTo>
                  <a:pt x="9319" y="5402"/>
                </a:lnTo>
                <a:lnTo>
                  <a:pt x="8954" y="5864"/>
                </a:lnTo>
                <a:lnTo>
                  <a:pt x="8614" y="6375"/>
                </a:lnTo>
                <a:lnTo>
                  <a:pt x="8298" y="6789"/>
                </a:lnTo>
                <a:lnTo>
                  <a:pt x="8152" y="7008"/>
                </a:lnTo>
                <a:lnTo>
                  <a:pt x="8030" y="7227"/>
                </a:lnTo>
                <a:lnTo>
                  <a:pt x="7908" y="7203"/>
                </a:lnTo>
                <a:lnTo>
                  <a:pt x="7787" y="7178"/>
                </a:lnTo>
                <a:lnTo>
                  <a:pt x="7738" y="7154"/>
                </a:lnTo>
                <a:lnTo>
                  <a:pt x="7616" y="7130"/>
                </a:lnTo>
                <a:lnTo>
                  <a:pt x="7470" y="7130"/>
                </a:lnTo>
                <a:lnTo>
                  <a:pt x="7349" y="7178"/>
                </a:lnTo>
                <a:lnTo>
                  <a:pt x="7227" y="7251"/>
                </a:lnTo>
                <a:lnTo>
                  <a:pt x="7178" y="7203"/>
                </a:lnTo>
                <a:lnTo>
                  <a:pt x="6935" y="7081"/>
                </a:lnTo>
                <a:lnTo>
                  <a:pt x="6692" y="6935"/>
                </a:lnTo>
                <a:lnTo>
                  <a:pt x="6448" y="6765"/>
                </a:lnTo>
                <a:lnTo>
                  <a:pt x="6327" y="6716"/>
                </a:lnTo>
                <a:lnTo>
                  <a:pt x="6205" y="6667"/>
                </a:lnTo>
                <a:lnTo>
                  <a:pt x="6229" y="6546"/>
                </a:lnTo>
                <a:lnTo>
                  <a:pt x="6205" y="6424"/>
                </a:lnTo>
                <a:lnTo>
                  <a:pt x="6181" y="6278"/>
                </a:lnTo>
                <a:lnTo>
                  <a:pt x="6132" y="6181"/>
                </a:lnTo>
                <a:lnTo>
                  <a:pt x="6059" y="6059"/>
                </a:lnTo>
                <a:lnTo>
                  <a:pt x="5986" y="5962"/>
                </a:lnTo>
                <a:lnTo>
                  <a:pt x="5889" y="5889"/>
                </a:lnTo>
                <a:lnTo>
                  <a:pt x="5767" y="5840"/>
                </a:lnTo>
                <a:lnTo>
                  <a:pt x="5694" y="5816"/>
                </a:lnTo>
                <a:lnTo>
                  <a:pt x="5621" y="5791"/>
                </a:lnTo>
                <a:lnTo>
                  <a:pt x="5475" y="5791"/>
                </a:lnTo>
                <a:lnTo>
                  <a:pt x="5329" y="5840"/>
                </a:lnTo>
                <a:lnTo>
                  <a:pt x="5207" y="5913"/>
                </a:lnTo>
                <a:lnTo>
                  <a:pt x="5086" y="6010"/>
                </a:lnTo>
                <a:lnTo>
                  <a:pt x="4964" y="6156"/>
                </a:lnTo>
                <a:lnTo>
                  <a:pt x="4891" y="6302"/>
                </a:lnTo>
                <a:lnTo>
                  <a:pt x="4818" y="6473"/>
                </a:lnTo>
                <a:lnTo>
                  <a:pt x="4818" y="6570"/>
                </a:lnTo>
                <a:lnTo>
                  <a:pt x="4818" y="6692"/>
                </a:lnTo>
                <a:lnTo>
                  <a:pt x="4769" y="6716"/>
                </a:lnTo>
                <a:lnTo>
                  <a:pt x="3918" y="7714"/>
                </a:lnTo>
                <a:lnTo>
                  <a:pt x="3504" y="8225"/>
                </a:lnTo>
                <a:lnTo>
                  <a:pt x="3090" y="8760"/>
                </a:lnTo>
                <a:lnTo>
                  <a:pt x="2677" y="9271"/>
                </a:lnTo>
                <a:lnTo>
                  <a:pt x="2214" y="9782"/>
                </a:lnTo>
                <a:lnTo>
                  <a:pt x="2044" y="9952"/>
                </a:lnTo>
                <a:lnTo>
                  <a:pt x="1874" y="10147"/>
                </a:lnTo>
                <a:lnTo>
                  <a:pt x="1801" y="10244"/>
                </a:lnTo>
                <a:lnTo>
                  <a:pt x="1752" y="10366"/>
                </a:lnTo>
                <a:lnTo>
                  <a:pt x="1703" y="10488"/>
                </a:lnTo>
                <a:lnTo>
                  <a:pt x="1703" y="10609"/>
                </a:lnTo>
                <a:lnTo>
                  <a:pt x="1728" y="10682"/>
                </a:lnTo>
                <a:lnTo>
                  <a:pt x="1776" y="10731"/>
                </a:lnTo>
                <a:lnTo>
                  <a:pt x="1849" y="10755"/>
                </a:lnTo>
                <a:lnTo>
                  <a:pt x="1922" y="10731"/>
                </a:lnTo>
                <a:lnTo>
                  <a:pt x="2020" y="10682"/>
                </a:lnTo>
                <a:lnTo>
                  <a:pt x="2117" y="10633"/>
                </a:lnTo>
                <a:lnTo>
                  <a:pt x="2263" y="10463"/>
                </a:lnTo>
                <a:lnTo>
                  <a:pt x="2579" y="10123"/>
                </a:lnTo>
                <a:lnTo>
                  <a:pt x="2969" y="9733"/>
                </a:lnTo>
                <a:lnTo>
                  <a:pt x="3163" y="9514"/>
                </a:lnTo>
                <a:lnTo>
                  <a:pt x="3334" y="9295"/>
                </a:lnTo>
                <a:lnTo>
                  <a:pt x="3747" y="8760"/>
                </a:lnTo>
                <a:lnTo>
                  <a:pt x="4185" y="8225"/>
                </a:lnTo>
                <a:lnTo>
                  <a:pt x="4648" y="7714"/>
                </a:lnTo>
                <a:lnTo>
                  <a:pt x="5086" y="7203"/>
                </a:lnTo>
                <a:lnTo>
                  <a:pt x="5159" y="7251"/>
                </a:lnTo>
                <a:lnTo>
                  <a:pt x="5280" y="7300"/>
                </a:lnTo>
                <a:lnTo>
                  <a:pt x="5378" y="7324"/>
                </a:lnTo>
                <a:lnTo>
                  <a:pt x="5499" y="7324"/>
                </a:lnTo>
                <a:lnTo>
                  <a:pt x="5645" y="7300"/>
                </a:lnTo>
                <a:lnTo>
                  <a:pt x="5791" y="7251"/>
                </a:lnTo>
                <a:lnTo>
                  <a:pt x="5913" y="7154"/>
                </a:lnTo>
                <a:lnTo>
                  <a:pt x="6010" y="7057"/>
                </a:lnTo>
                <a:lnTo>
                  <a:pt x="6205" y="7178"/>
                </a:lnTo>
                <a:lnTo>
                  <a:pt x="6400" y="7300"/>
                </a:lnTo>
                <a:lnTo>
                  <a:pt x="6716" y="7519"/>
                </a:lnTo>
                <a:lnTo>
                  <a:pt x="6862" y="7616"/>
                </a:lnTo>
                <a:lnTo>
                  <a:pt x="7032" y="7689"/>
                </a:lnTo>
                <a:lnTo>
                  <a:pt x="7057" y="7811"/>
                </a:lnTo>
                <a:lnTo>
                  <a:pt x="7105" y="7933"/>
                </a:lnTo>
                <a:lnTo>
                  <a:pt x="7154" y="8030"/>
                </a:lnTo>
                <a:lnTo>
                  <a:pt x="7227" y="8127"/>
                </a:lnTo>
                <a:lnTo>
                  <a:pt x="7324" y="8176"/>
                </a:lnTo>
                <a:lnTo>
                  <a:pt x="7397" y="8225"/>
                </a:lnTo>
                <a:lnTo>
                  <a:pt x="7495" y="8273"/>
                </a:lnTo>
                <a:lnTo>
                  <a:pt x="7714" y="8273"/>
                </a:lnTo>
                <a:lnTo>
                  <a:pt x="7835" y="8225"/>
                </a:lnTo>
                <a:lnTo>
                  <a:pt x="8006" y="8127"/>
                </a:lnTo>
                <a:lnTo>
                  <a:pt x="8152" y="8006"/>
                </a:lnTo>
                <a:lnTo>
                  <a:pt x="8225" y="7908"/>
                </a:lnTo>
                <a:lnTo>
                  <a:pt x="8273" y="7835"/>
                </a:lnTo>
                <a:lnTo>
                  <a:pt x="8298" y="7738"/>
                </a:lnTo>
                <a:lnTo>
                  <a:pt x="8322" y="7641"/>
                </a:lnTo>
                <a:lnTo>
                  <a:pt x="8322" y="7543"/>
                </a:lnTo>
                <a:lnTo>
                  <a:pt x="8298" y="7470"/>
                </a:lnTo>
                <a:lnTo>
                  <a:pt x="8468" y="7300"/>
                </a:lnTo>
                <a:lnTo>
                  <a:pt x="8614" y="7130"/>
                </a:lnTo>
                <a:lnTo>
                  <a:pt x="8906" y="6740"/>
                </a:lnTo>
                <a:lnTo>
                  <a:pt x="9173" y="6327"/>
                </a:lnTo>
                <a:lnTo>
                  <a:pt x="9417" y="5962"/>
                </a:lnTo>
                <a:lnTo>
                  <a:pt x="9782" y="5499"/>
                </a:lnTo>
                <a:lnTo>
                  <a:pt x="10195" y="5086"/>
                </a:lnTo>
                <a:lnTo>
                  <a:pt x="10268" y="5013"/>
                </a:lnTo>
                <a:lnTo>
                  <a:pt x="10366" y="4940"/>
                </a:lnTo>
                <a:lnTo>
                  <a:pt x="10585" y="4818"/>
                </a:lnTo>
                <a:lnTo>
                  <a:pt x="10706" y="4891"/>
                </a:lnTo>
                <a:lnTo>
                  <a:pt x="10828" y="4915"/>
                </a:lnTo>
                <a:lnTo>
                  <a:pt x="10950" y="4940"/>
                </a:lnTo>
                <a:lnTo>
                  <a:pt x="11096" y="4915"/>
                </a:lnTo>
                <a:lnTo>
                  <a:pt x="11193" y="4867"/>
                </a:lnTo>
                <a:lnTo>
                  <a:pt x="11266" y="4794"/>
                </a:lnTo>
                <a:lnTo>
                  <a:pt x="11363" y="4721"/>
                </a:lnTo>
                <a:lnTo>
                  <a:pt x="11436" y="4648"/>
                </a:lnTo>
                <a:lnTo>
                  <a:pt x="11704" y="4964"/>
                </a:lnTo>
                <a:lnTo>
                  <a:pt x="11874" y="5183"/>
                </a:lnTo>
                <a:lnTo>
                  <a:pt x="11801" y="5305"/>
                </a:lnTo>
                <a:lnTo>
                  <a:pt x="11777" y="5426"/>
                </a:lnTo>
                <a:lnTo>
                  <a:pt x="11753" y="5548"/>
                </a:lnTo>
                <a:lnTo>
                  <a:pt x="11777" y="5694"/>
                </a:lnTo>
                <a:lnTo>
                  <a:pt x="11826" y="5816"/>
                </a:lnTo>
                <a:lnTo>
                  <a:pt x="11899" y="5913"/>
                </a:lnTo>
                <a:lnTo>
                  <a:pt x="12020" y="6010"/>
                </a:lnTo>
                <a:lnTo>
                  <a:pt x="12142" y="6059"/>
                </a:lnTo>
                <a:lnTo>
                  <a:pt x="12264" y="6108"/>
                </a:lnTo>
                <a:lnTo>
                  <a:pt x="12410" y="6108"/>
                </a:lnTo>
                <a:lnTo>
                  <a:pt x="12531" y="6083"/>
                </a:lnTo>
                <a:lnTo>
                  <a:pt x="12653" y="6035"/>
                </a:lnTo>
                <a:lnTo>
                  <a:pt x="12726" y="5986"/>
                </a:lnTo>
                <a:lnTo>
                  <a:pt x="12799" y="5913"/>
                </a:lnTo>
                <a:lnTo>
                  <a:pt x="12872" y="5840"/>
                </a:lnTo>
                <a:lnTo>
                  <a:pt x="12921" y="5743"/>
                </a:lnTo>
                <a:lnTo>
                  <a:pt x="12969" y="5548"/>
                </a:lnTo>
                <a:lnTo>
                  <a:pt x="12969" y="5329"/>
                </a:lnTo>
                <a:lnTo>
                  <a:pt x="12969" y="5280"/>
                </a:lnTo>
                <a:lnTo>
                  <a:pt x="13042" y="5256"/>
                </a:lnTo>
                <a:lnTo>
                  <a:pt x="13383" y="4915"/>
                </a:lnTo>
                <a:lnTo>
                  <a:pt x="13748" y="4575"/>
                </a:lnTo>
                <a:lnTo>
                  <a:pt x="14454" y="3942"/>
                </a:lnTo>
                <a:lnTo>
                  <a:pt x="15111" y="3309"/>
                </a:lnTo>
                <a:lnTo>
                  <a:pt x="15768" y="2677"/>
                </a:lnTo>
                <a:lnTo>
                  <a:pt x="15792" y="2652"/>
                </a:lnTo>
                <a:lnTo>
                  <a:pt x="15914" y="2701"/>
                </a:lnTo>
                <a:lnTo>
                  <a:pt x="16157" y="2701"/>
                </a:lnTo>
                <a:lnTo>
                  <a:pt x="16279" y="2652"/>
                </a:lnTo>
                <a:lnTo>
                  <a:pt x="16376" y="2579"/>
                </a:lnTo>
                <a:lnTo>
                  <a:pt x="16449" y="2506"/>
                </a:lnTo>
                <a:lnTo>
                  <a:pt x="16522" y="2409"/>
                </a:lnTo>
                <a:lnTo>
                  <a:pt x="16595" y="2312"/>
                </a:lnTo>
                <a:lnTo>
                  <a:pt x="16643" y="2215"/>
                </a:lnTo>
                <a:lnTo>
                  <a:pt x="16668" y="2093"/>
                </a:lnTo>
                <a:lnTo>
                  <a:pt x="16692" y="1996"/>
                </a:lnTo>
                <a:lnTo>
                  <a:pt x="16692" y="1874"/>
                </a:lnTo>
                <a:lnTo>
                  <a:pt x="16668" y="1777"/>
                </a:lnTo>
                <a:lnTo>
                  <a:pt x="16643" y="1679"/>
                </a:lnTo>
                <a:lnTo>
                  <a:pt x="16570" y="1606"/>
                </a:lnTo>
                <a:lnTo>
                  <a:pt x="16522" y="1533"/>
                </a:lnTo>
                <a:lnTo>
                  <a:pt x="16424" y="1460"/>
                </a:lnTo>
                <a:lnTo>
                  <a:pt x="16352" y="1436"/>
                </a:lnTo>
                <a:lnTo>
                  <a:pt x="16254" y="1412"/>
                </a:lnTo>
                <a:lnTo>
                  <a:pt x="16157" y="1387"/>
                </a:lnTo>
                <a:lnTo>
                  <a:pt x="16011" y="1363"/>
                </a:lnTo>
                <a:close/>
                <a:moveTo>
                  <a:pt x="195" y="0"/>
                </a:moveTo>
                <a:lnTo>
                  <a:pt x="146" y="49"/>
                </a:lnTo>
                <a:lnTo>
                  <a:pt x="98" y="73"/>
                </a:lnTo>
                <a:lnTo>
                  <a:pt x="49" y="195"/>
                </a:lnTo>
                <a:lnTo>
                  <a:pt x="0" y="317"/>
                </a:lnTo>
                <a:lnTo>
                  <a:pt x="0" y="438"/>
                </a:lnTo>
                <a:lnTo>
                  <a:pt x="0" y="584"/>
                </a:lnTo>
                <a:lnTo>
                  <a:pt x="25" y="876"/>
                </a:lnTo>
                <a:lnTo>
                  <a:pt x="49" y="1120"/>
                </a:lnTo>
                <a:lnTo>
                  <a:pt x="49" y="1947"/>
                </a:lnTo>
                <a:lnTo>
                  <a:pt x="25" y="2774"/>
                </a:lnTo>
                <a:lnTo>
                  <a:pt x="49" y="3601"/>
                </a:lnTo>
                <a:lnTo>
                  <a:pt x="25" y="4429"/>
                </a:lnTo>
                <a:lnTo>
                  <a:pt x="0" y="6108"/>
                </a:lnTo>
                <a:lnTo>
                  <a:pt x="0" y="6984"/>
                </a:lnTo>
                <a:lnTo>
                  <a:pt x="0" y="7860"/>
                </a:lnTo>
                <a:lnTo>
                  <a:pt x="73" y="9587"/>
                </a:lnTo>
                <a:lnTo>
                  <a:pt x="146" y="11315"/>
                </a:lnTo>
                <a:lnTo>
                  <a:pt x="171" y="12191"/>
                </a:lnTo>
                <a:lnTo>
                  <a:pt x="171" y="13067"/>
                </a:lnTo>
                <a:lnTo>
                  <a:pt x="195" y="13188"/>
                </a:lnTo>
                <a:lnTo>
                  <a:pt x="268" y="13261"/>
                </a:lnTo>
                <a:lnTo>
                  <a:pt x="317" y="13310"/>
                </a:lnTo>
                <a:lnTo>
                  <a:pt x="390" y="13310"/>
                </a:lnTo>
                <a:lnTo>
                  <a:pt x="900" y="13383"/>
                </a:lnTo>
                <a:lnTo>
                  <a:pt x="1898" y="13383"/>
                </a:lnTo>
                <a:lnTo>
                  <a:pt x="2409" y="13334"/>
                </a:lnTo>
                <a:lnTo>
                  <a:pt x="3431" y="13261"/>
                </a:lnTo>
                <a:lnTo>
                  <a:pt x="3942" y="13213"/>
                </a:lnTo>
                <a:lnTo>
                  <a:pt x="4453" y="13188"/>
                </a:lnTo>
                <a:lnTo>
                  <a:pt x="10025" y="13188"/>
                </a:lnTo>
                <a:lnTo>
                  <a:pt x="11169" y="13164"/>
                </a:lnTo>
                <a:lnTo>
                  <a:pt x="13432" y="13091"/>
                </a:lnTo>
                <a:lnTo>
                  <a:pt x="14575" y="13067"/>
                </a:lnTo>
                <a:lnTo>
                  <a:pt x="16741" y="13067"/>
                </a:lnTo>
                <a:lnTo>
                  <a:pt x="17276" y="13091"/>
                </a:lnTo>
                <a:lnTo>
                  <a:pt x="17544" y="13140"/>
                </a:lnTo>
                <a:lnTo>
                  <a:pt x="17811" y="13164"/>
                </a:lnTo>
                <a:lnTo>
                  <a:pt x="17933" y="13164"/>
                </a:lnTo>
                <a:lnTo>
                  <a:pt x="18030" y="13115"/>
                </a:lnTo>
                <a:lnTo>
                  <a:pt x="18103" y="13042"/>
                </a:lnTo>
                <a:lnTo>
                  <a:pt x="18152" y="12945"/>
                </a:lnTo>
                <a:lnTo>
                  <a:pt x="18152" y="12848"/>
                </a:lnTo>
                <a:lnTo>
                  <a:pt x="18128" y="12750"/>
                </a:lnTo>
                <a:lnTo>
                  <a:pt x="18055" y="12677"/>
                </a:lnTo>
                <a:lnTo>
                  <a:pt x="17957" y="12629"/>
                </a:lnTo>
                <a:lnTo>
                  <a:pt x="17495" y="12556"/>
                </a:lnTo>
                <a:lnTo>
                  <a:pt x="17008" y="12531"/>
                </a:lnTo>
                <a:lnTo>
                  <a:pt x="16084" y="12507"/>
                </a:lnTo>
                <a:lnTo>
                  <a:pt x="14940" y="12483"/>
                </a:lnTo>
                <a:lnTo>
                  <a:pt x="13821" y="12507"/>
                </a:lnTo>
                <a:lnTo>
                  <a:pt x="11534" y="12580"/>
                </a:lnTo>
                <a:lnTo>
                  <a:pt x="10414" y="12604"/>
                </a:lnTo>
                <a:lnTo>
                  <a:pt x="9271" y="12629"/>
                </a:lnTo>
                <a:lnTo>
                  <a:pt x="7032" y="12604"/>
                </a:lnTo>
                <a:lnTo>
                  <a:pt x="5913" y="12604"/>
                </a:lnTo>
                <a:lnTo>
                  <a:pt x="4818" y="12629"/>
                </a:lnTo>
                <a:lnTo>
                  <a:pt x="3796" y="12677"/>
                </a:lnTo>
                <a:lnTo>
                  <a:pt x="2774" y="12726"/>
                </a:lnTo>
                <a:lnTo>
                  <a:pt x="1752" y="12799"/>
                </a:lnTo>
                <a:lnTo>
                  <a:pt x="730" y="12848"/>
                </a:lnTo>
                <a:lnTo>
                  <a:pt x="681" y="11169"/>
                </a:lnTo>
                <a:lnTo>
                  <a:pt x="608" y="9490"/>
                </a:lnTo>
                <a:lnTo>
                  <a:pt x="535" y="7787"/>
                </a:lnTo>
                <a:lnTo>
                  <a:pt x="535" y="6959"/>
                </a:lnTo>
                <a:lnTo>
                  <a:pt x="535" y="6108"/>
                </a:lnTo>
                <a:lnTo>
                  <a:pt x="560" y="4356"/>
                </a:lnTo>
                <a:lnTo>
                  <a:pt x="560" y="2579"/>
                </a:lnTo>
                <a:lnTo>
                  <a:pt x="560" y="1752"/>
                </a:lnTo>
                <a:lnTo>
                  <a:pt x="584" y="1363"/>
                </a:lnTo>
                <a:lnTo>
                  <a:pt x="584" y="949"/>
                </a:lnTo>
                <a:lnTo>
                  <a:pt x="560" y="706"/>
                </a:lnTo>
                <a:lnTo>
                  <a:pt x="535" y="438"/>
                </a:lnTo>
                <a:lnTo>
                  <a:pt x="511" y="317"/>
                </a:lnTo>
                <a:lnTo>
                  <a:pt x="463" y="219"/>
                </a:lnTo>
                <a:lnTo>
                  <a:pt x="390" y="98"/>
                </a:lnTo>
                <a:lnTo>
                  <a:pt x="317" y="25"/>
                </a:lnTo>
                <a:lnTo>
                  <a:pt x="244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6" name="Picture 2" descr=" ">
            <a:extLst>
              <a:ext uri="{FF2B5EF4-FFF2-40B4-BE49-F238E27FC236}">
                <a16:creationId xmlns:a16="http://schemas.microsoft.com/office/drawing/2014/main" id="{2034886B-A62F-DBB8-0619-2AE91A6429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553" y="1371312"/>
            <a:ext cx="2966489" cy="243258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7" name="Picture 26" descr="Quixy no code GIF">
            <a:extLst>
              <a:ext uri="{FF2B5EF4-FFF2-40B4-BE49-F238E27FC236}">
                <a16:creationId xmlns:a16="http://schemas.microsoft.com/office/drawing/2014/main" id="{EDA58638-184D-37B6-6564-A3803B74A4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2352" y="4315688"/>
            <a:ext cx="2859228" cy="206586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0" name="Title 1">
            <a:extLst>
              <a:ext uri="{FF2B5EF4-FFF2-40B4-BE49-F238E27FC236}">
                <a16:creationId xmlns:a16="http://schemas.microsoft.com/office/drawing/2014/main" id="{D77C72A8-5C49-DC69-0A01-067A6DE86012}"/>
              </a:ext>
            </a:extLst>
          </p:cNvPr>
          <p:cNvSpPr txBox="1">
            <a:spLocks/>
          </p:cNvSpPr>
          <p:nvPr/>
        </p:nvSpPr>
        <p:spPr>
          <a:xfrm>
            <a:off x="0" y="-39256"/>
            <a:ext cx="12192000" cy="1130051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 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6B6FDE7-83BE-5ACA-90CF-7FA838D3CB88}"/>
              </a:ext>
            </a:extLst>
          </p:cNvPr>
          <p:cNvSpPr txBox="1"/>
          <p:nvPr/>
        </p:nvSpPr>
        <p:spPr>
          <a:xfrm>
            <a:off x="3255103" y="114660"/>
            <a:ext cx="5459186" cy="63094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685800"/>
            <a:r>
              <a:rPr lang="en-US" sz="35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Rounded MT Bold" panose="020F0704030504030204" pitchFamily="34" charset="0"/>
              </a:rPr>
              <a:t>Objective &amp; Scope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AFD36F1-928A-3260-2A49-5C56C2B8648F}"/>
              </a:ext>
            </a:extLst>
          </p:cNvPr>
          <p:cNvGrpSpPr/>
          <p:nvPr/>
        </p:nvGrpSpPr>
        <p:grpSpPr>
          <a:xfrm>
            <a:off x="5353767" y="763411"/>
            <a:ext cx="1075867" cy="142876"/>
            <a:chOff x="4679586" y="878987"/>
            <a:chExt cx="1434489" cy="190501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0B9862DB-9A0D-A958-1C09-9F652EC079B6}"/>
                </a:ext>
              </a:extLst>
            </p:cNvPr>
            <p:cNvSpPr/>
            <p:nvPr/>
          </p:nvSpPr>
          <p:spPr>
            <a:xfrm>
              <a:off x="4679586" y="878987"/>
              <a:ext cx="190500" cy="190499"/>
            </a:xfrm>
            <a:prstGeom prst="ellipse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85800"/>
              <a:endParaRPr lang="en-US" sz="135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B6FB90C3-9170-BF17-3BE7-0CAC6451E221}"/>
                </a:ext>
              </a:extLst>
            </p:cNvPr>
            <p:cNvSpPr/>
            <p:nvPr/>
          </p:nvSpPr>
          <p:spPr>
            <a:xfrm>
              <a:off x="4990736" y="878988"/>
              <a:ext cx="190500" cy="190500"/>
            </a:xfrm>
            <a:prstGeom prst="ellipse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85800"/>
              <a:endParaRPr lang="en-US" sz="135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6AF5517A-496D-A120-DD01-136D4745F749}"/>
                </a:ext>
              </a:extLst>
            </p:cNvPr>
            <p:cNvSpPr/>
            <p:nvPr/>
          </p:nvSpPr>
          <p:spPr>
            <a:xfrm>
              <a:off x="5301523" y="878987"/>
              <a:ext cx="190500" cy="190500"/>
            </a:xfrm>
            <a:prstGeom prst="ellipse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85800"/>
              <a:endParaRPr lang="en-US" sz="135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A5525846-DBF1-57C0-7201-113909D017A5}"/>
                </a:ext>
              </a:extLst>
            </p:cNvPr>
            <p:cNvSpPr/>
            <p:nvPr/>
          </p:nvSpPr>
          <p:spPr>
            <a:xfrm>
              <a:off x="5612308" y="878988"/>
              <a:ext cx="190500" cy="190500"/>
            </a:xfrm>
            <a:prstGeom prst="ellipse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85800"/>
              <a:endParaRPr lang="en-US" sz="135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0C60266C-6D9A-F1ED-C592-1342DAC3EF32}"/>
                </a:ext>
              </a:extLst>
            </p:cNvPr>
            <p:cNvSpPr/>
            <p:nvPr/>
          </p:nvSpPr>
          <p:spPr>
            <a:xfrm>
              <a:off x="5923575" y="878988"/>
              <a:ext cx="190500" cy="190500"/>
            </a:xfrm>
            <a:prstGeom prst="ellipse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85800"/>
              <a:endParaRPr lang="en-US" sz="135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676373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750"/>
                            </p:stCondLst>
                            <p:childTnLst>
                              <p:par>
                                <p:cTn id="2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25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75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0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25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10" grpId="0"/>
      <p:bldP spid="11" grpId="0"/>
      <p:bldP spid="12" grpId="0"/>
      <p:bldP spid="23" grpId="0" animBg="1"/>
      <p:bldP spid="24" grpId="0" animBg="1"/>
      <p:bldP spid="2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21984A72-BB13-CB0C-6B2B-527C73AF0E1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59114479"/>
              </p:ext>
            </p:extLst>
          </p:nvPr>
        </p:nvGraphicFramePr>
        <p:xfrm>
          <a:off x="0" y="1154806"/>
          <a:ext cx="12192000" cy="57031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2" name="Title 1">
            <a:extLst>
              <a:ext uri="{FF2B5EF4-FFF2-40B4-BE49-F238E27FC236}">
                <a16:creationId xmlns:a16="http://schemas.microsoft.com/office/drawing/2014/main" id="{48B2723F-A7F2-995B-A4DD-A10065E84C88}"/>
              </a:ext>
            </a:extLst>
          </p:cNvPr>
          <p:cNvSpPr txBox="1">
            <a:spLocks/>
          </p:cNvSpPr>
          <p:nvPr/>
        </p:nvSpPr>
        <p:spPr>
          <a:xfrm>
            <a:off x="0" y="-39256"/>
            <a:ext cx="12192000" cy="1130051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F57440B-05E6-CFA3-8B37-041FB4A0A30D}"/>
              </a:ext>
            </a:extLst>
          </p:cNvPr>
          <p:cNvSpPr txBox="1"/>
          <p:nvPr/>
        </p:nvSpPr>
        <p:spPr>
          <a:xfrm>
            <a:off x="3255103" y="114660"/>
            <a:ext cx="5459186" cy="63094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685800"/>
            <a:r>
              <a:rPr lang="en-US" sz="35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Rounded MT Bold" panose="020F0704030504030204" pitchFamily="34" charset="0"/>
              </a:rPr>
              <a:t>Proposed System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7460D81-B8D2-88EE-9167-71E95D66A1BA}"/>
              </a:ext>
            </a:extLst>
          </p:cNvPr>
          <p:cNvGrpSpPr/>
          <p:nvPr/>
        </p:nvGrpSpPr>
        <p:grpSpPr>
          <a:xfrm>
            <a:off x="5353767" y="763411"/>
            <a:ext cx="1075867" cy="142876"/>
            <a:chOff x="4679586" y="878987"/>
            <a:chExt cx="1434489" cy="190501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BF6AAD5-1C6C-6431-8C33-DECBD6EE3296}"/>
                </a:ext>
              </a:extLst>
            </p:cNvPr>
            <p:cNvSpPr/>
            <p:nvPr/>
          </p:nvSpPr>
          <p:spPr>
            <a:xfrm>
              <a:off x="4679586" y="878987"/>
              <a:ext cx="190500" cy="190499"/>
            </a:xfrm>
            <a:prstGeom prst="ellipse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85800"/>
              <a:endParaRPr lang="en-US" sz="135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34BE4C8E-CCFE-3C03-A553-1348B2C12B60}"/>
                </a:ext>
              </a:extLst>
            </p:cNvPr>
            <p:cNvSpPr/>
            <p:nvPr/>
          </p:nvSpPr>
          <p:spPr>
            <a:xfrm>
              <a:off x="4990736" y="878988"/>
              <a:ext cx="190500" cy="190500"/>
            </a:xfrm>
            <a:prstGeom prst="ellipse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85800"/>
              <a:endParaRPr lang="en-US" sz="135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5F1C9B77-99B4-6B7E-9B0D-DDA2A3EE37AC}"/>
                </a:ext>
              </a:extLst>
            </p:cNvPr>
            <p:cNvSpPr/>
            <p:nvPr/>
          </p:nvSpPr>
          <p:spPr>
            <a:xfrm>
              <a:off x="5301523" y="878987"/>
              <a:ext cx="190500" cy="190500"/>
            </a:xfrm>
            <a:prstGeom prst="ellipse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85800"/>
              <a:endParaRPr lang="en-US" sz="135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A62D7AF6-6A94-9FB4-775B-2A9C86CF7559}"/>
                </a:ext>
              </a:extLst>
            </p:cNvPr>
            <p:cNvSpPr/>
            <p:nvPr/>
          </p:nvSpPr>
          <p:spPr>
            <a:xfrm>
              <a:off x="5612308" y="878988"/>
              <a:ext cx="190500" cy="190500"/>
            </a:xfrm>
            <a:prstGeom prst="ellipse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85800"/>
              <a:endParaRPr lang="en-US" sz="135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FFD6D756-786E-DE8E-C542-B592B7CC3AAC}"/>
                </a:ext>
              </a:extLst>
            </p:cNvPr>
            <p:cNvSpPr/>
            <p:nvPr/>
          </p:nvSpPr>
          <p:spPr>
            <a:xfrm>
              <a:off x="5923575" y="878988"/>
              <a:ext cx="190500" cy="190500"/>
            </a:xfrm>
            <a:prstGeom prst="ellipse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85800"/>
              <a:endParaRPr lang="en-US" sz="135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653601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72076165-2008-4B01-AF6E-323C5AB39C6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50"/>
                                        <p:tgtEl>
                                          <p:spTgt spid="11">
                                            <p:graphicEl>
                                              <a:dgm id="{72076165-2008-4B01-AF6E-323C5AB39C6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7A742572-CA34-4BC4-B48E-6C664E637A4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50"/>
                                        <p:tgtEl>
                                          <p:spTgt spid="11">
                                            <p:graphicEl>
                                              <a:dgm id="{7A742572-CA34-4BC4-B48E-6C664E637A4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DD4B7A7D-14BF-41DA-9F63-EAC55D4B19C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50"/>
                                        <p:tgtEl>
                                          <p:spTgt spid="11">
                                            <p:graphicEl>
                                              <a:dgm id="{DD4B7A7D-14BF-41DA-9F63-EAC55D4B19C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86A9A964-EAC2-43CC-8C10-69189338481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50"/>
                                        <p:tgtEl>
                                          <p:spTgt spid="11">
                                            <p:graphicEl>
                                              <a:dgm id="{86A9A964-EAC2-43CC-8C10-69189338481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D66240E2-BF69-49D5-A168-2485D738099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250"/>
                                        <p:tgtEl>
                                          <p:spTgt spid="11">
                                            <p:graphicEl>
                                              <a:dgm id="{D66240E2-BF69-49D5-A168-2485D738099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CE17673B-ADAB-4C39-9154-D52D7E85E64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250"/>
                                        <p:tgtEl>
                                          <p:spTgt spid="11">
                                            <p:graphicEl>
                                              <a:dgm id="{CE17673B-ADAB-4C39-9154-D52D7E85E64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8694E39A-AF6B-410B-A24E-80665DF599F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1" dur="250"/>
                                        <p:tgtEl>
                                          <p:spTgt spid="11">
                                            <p:graphicEl>
                                              <a:dgm id="{8694E39A-AF6B-410B-A24E-80665DF599F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"/>
                            </p:stCondLst>
                            <p:childTnLst>
                              <p:par>
                                <p:cTn id="33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B5C5E0BD-36B1-4A3F-9191-3DC87E268FB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5" dur="250"/>
                                        <p:tgtEl>
                                          <p:spTgt spid="11">
                                            <p:graphicEl>
                                              <a:dgm id="{B5C5E0BD-36B1-4A3F-9191-3DC87E268FB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CD47E2C2-B1E7-4771-A1DD-80857B7E28E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9" dur="250"/>
                                        <p:tgtEl>
                                          <p:spTgt spid="11">
                                            <p:graphicEl>
                                              <a:dgm id="{CD47E2C2-B1E7-4771-A1DD-80857B7E28E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250"/>
                            </p:stCondLst>
                            <p:childTnLst>
                              <p:par>
                                <p:cTn id="41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488D2895-0C2E-4859-85E1-389CD429205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3" dur="250"/>
                                        <p:tgtEl>
                                          <p:spTgt spid="11">
                                            <p:graphicEl>
                                              <a:dgm id="{488D2895-0C2E-4859-85E1-389CD429205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1" grpId="0">
        <p:bldSub>
          <a:bldDgm bld="one"/>
        </p:bldSub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EF8A64E-A887-B57C-26DB-19D38721542E}"/>
              </a:ext>
            </a:extLst>
          </p:cNvPr>
          <p:cNvSpPr txBox="1">
            <a:spLocks/>
          </p:cNvSpPr>
          <p:nvPr/>
        </p:nvSpPr>
        <p:spPr>
          <a:xfrm>
            <a:off x="0" y="-39256"/>
            <a:ext cx="12192000" cy="1130051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60F020-1B94-533F-B2B4-79E59CA21E98}"/>
              </a:ext>
            </a:extLst>
          </p:cNvPr>
          <p:cNvSpPr txBox="1"/>
          <p:nvPr/>
        </p:nvSpPr>
        <p:spPr>
          <a:xfrm>
            <a:off x="3255103" y="114660"/>
            <a:ext cx="5459186" cy="63094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685800"/>
            <a:r>
              <a:rPr lang="en-US" sz="35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Rounded MT Bold" panose="020F0704030504030204" pitchFamily="34" charset="0"/>
              </a:rPr>
              <a:t>Planning Steps 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F059810-9021-E5C3-17F8-29B78CD1FF37}"/>
              </a:ext>
            </a:extLst>
          </p:cNvPr>
          <p:cNvGrpSpPr/>
          <p:nvPr/>
        </p:nvGrpSpPr>
        <p:grpSpPr>
          <a:xfrm>
            <a:off x="5353767" y="763411"/>
            <a:ext cx="1075867" cy="142876"/>
            <a:chOff x="4679586" y="878987"/>
            <a:chExt cx="1434489" cy="190501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13346EE8-316F-232A-1C4B-05FD3E1018B6}"/>
                </a:ext>
              </a:extLst>
            </p:cNvPr>
            <p:cNvSpPr/>
            <p:nvPr/>
          </p:nvSpPr>
          <p:spPr>
            <a:xfrm>
              <a:off x="4679586" y="878987"/>
              <a:ext cx="190500" cy="190499"/>
            </a:xfrm>
            <a:prstGeom prst="ellipse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85800"/>
              <a:endParaRPr lang="en-US" sz="135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283F7C83-C574-2201-D83C-6CE412AD37E4}"/>
                </a:ext>
              </a:extLst>
            </p:cNvPr>
            <p:cNvSpPr/>
            <p:nvPr/>
          </p:nvSpPr>
          <p:spPr>
            <a:xfrm>
              <a:off x="4990736" y="878988"/>
              <a:ext cx="190500" cy="190500"/>
            </a:xfrm>
            <a:prstGeom prst="ellipse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85800"/>
              <a:endParaRPr lang="en-US" sz="135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3FD4AEE9-B791-BC31-9C99-F164B8C0399C}"/>
                </a:ext>
              </a:extLst>
            </p:cNvPr>
            <p:cNvSpPr/>
            <p:nvPr/>
          </p:nvSpPr>
          <p:spPr>
            <a:xfrm>
              <a:off x="5301523" y="878987"/>
              <a:ext cx="190500" cy="190500"/>
            </a:xfrm>
            <a:prstGeom prst="ellipse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85800"/>
              <a:endParaRPr lang="en-US" sz="135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FD954E9B-C54A-5437-1FAF-92AA609CFAFE}"/>
                </a:ext>
              </a:extLst>
            </p:cNvPr>
            <p:cNvSpPr/>
            <p:nvPr/>
          </p:nvSpPr>
          <p:spPr>
            <a:xfrm>
              <a:off x="5612308" y="878988"/>
              <a:ext cx="190500" cy="190500"/>
            </a:xfrm>
            <a:prstGeom prst="ellipse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85800"/>
              <a:endParaRPr lang="en-US" sz="135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F754F40-96E4-AA01-267A-B5BAD71DF3EF}"/>
                </a:ext>
              </a:extLst>
            </p:cNvPr>
            <p:cNvSpPr/>
            <p:nvPr/>
          </p:nvSpPr>
          <p:spPr>
            <a:xfrm>
              <a:off x="5923575" y="878988"/>
              <a:ext cx="190500" cy="190500"/>
            </a:xfrm>
            <a:prstGeom prst="ellipse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85800"/>
              <a:endParaRPr lang="en-US" sz="135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AC308B7B-4C83-BBF8-FA2F-AE008898D7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0638" y="1244711"/>
            <a:ext cx="7452242" cy="534394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4978876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2">
            <a:extLst>
              <a:ext uri="{FF2B5EF4-FFF2-40B4-BE49-F238E27FC236}">
                <a16:creationId xmlns:a16="http://schemas.microsoft.com/office/drawing/2014/main" id="{572DF678-7B31-3FE1-BB87-2FAF00BFF7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0548185"/>
              </p:ext>
            </p:extLst>
          </p:nvPr>
        </p:nvGraphicFramePr>
        <p:xfrm>
          <a:off x="1851881" y="1443787"/>
          <a:ext cx="8402856" cy="2415942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201428">
                  <a:extLst>
                    <a:ext uri="{9D8B030D-6E8A-4147-A177-3AD203B41FA5}">
                      <a16:colId xmlns:a16="http://schemas.microsoft.com/office/drawing/2014/main" val="711270916"/>
                    </a:ext>
                  </a:extLst>
                </a:gridCol>
                <a:gridCol w="4201428">
                  <a:extLst>
                    <a:ext uri="{9D8B030D-6E8A-4147-A177-3AD203B41FA5}">
                      <a16:colId xmlns:a16="http://schemas.microsoft.com/office/drawing/2014/main" val="305185254"/>
                    </a:ext>
                  </a:extLst>
                </a:gridCol>
              </a:tblGrid>
              <a:tr h="402657">
                <a:tc gridSpan="2">
                  <a:txBody>
                    <a:bodyPr/>
                    <a:lstStyle/>
                    <a:p>
                      <a:r>
                        <a:rPr lang="en-US" b="1" dirty="0">
                          <a:effectLst/>
                        </a:rPr>
                        <a:t>Client Side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1069874"/>
                  </a:ext>
                </a:extLst>
              </a:tr>
              <a:tr h="402657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IN" sz="1600" b="1" dirty="0">
                          <a:effectLst>
                            <a:glow rad="228600">
                              <a:schemeClr val="accent2">
                                <a:satMod val="175000"/>
                                <a:alpha val="10000"/>
                              </a:schemeClr>
                            </a:glow>
                          </a:effectLst>
                        </a:rPr>
                        <a:t>Processor </a:t>
                      </a:r>
                      <a:endParaRPr lang="en-US" sz="1600" b="1" dirty="0">
                        <a:effectLst>
                          <a:glow rad="228600">
                            <a:schemeClr val="accent2">
                              <a:satMod val="175000"/>
                              <a:alpha val="10000"/>
                            </a:schemeClr>
                          </a:glow>
                        </a:effectLst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36195" marR="36195" marT="36195" marB="36195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IN" sz="1600" b="1" dirty="0">
                          <a:effectLst>
                            <a:glow rad="228600">
                              <a:schemeClr val="accent2">
                                <a:satMod val="175000"/>
                                <a:alpha val="10000"/>
                              </a:schemeClr>
                            </a:glow>
                          </a:effectLst>
                        </a:rPr>
                        <a:t>Dual Core or above</a:t>
                      </a:r>
                      <a:endParaRPr lang="en-US" sz="1600" b="1" dirty="0">
                        <a:effectLst>
                          <a:glow rad="228600">
                            <a:schemeClr val="accent2">
                              <a:satMod val="175000"/>
                              <a:alpha val="10000"/>
                            </a:schemeClr>
                          </a:glow>
                        </a:effectLst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36195" marR="36195" marT="36195" marB="36195"/>
                </a:tc>
                <a:extLst>
                  <a:ext uri="{0D108BD9-81ED-4DB2-BD59-A6C34878D82A}">
                    <a16:rowId xmlns:a16="http://schemas.microsoft.com/office/drawing/2014/main" val="561991304"/>
                  </a:ext>
                </a:extLst>
              </a:tr>
              <a:tr h="402657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IN" sz="1600" b="1" dirty="0">
                          <a:effectLst>
                            <a:glow rad="228600">
                              <a:schemeClr val="accent2">
                                <a:satMod val="175000"/>
                                <a:alpha val="10000"/>
                              </a:schemeClr>
                            </a:glow>
                          </a:effectLst>
                        </a:rPr>
                        <a:t>RAM</a:t>
                      </a:r>
                      <a:endParaRPr lang="en-US" sz="1600" b="1" dirty="0">
                        <a:effectLst>
                          <a:glow rad="228600">
                            <a:schemeClr val="accent2">
                              <a:satMod val="175000"/>
                              <a:alpha val="10000"/>
                            </a:schemeClr>
                          </a:glow>
                        </a:effectLst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36195" marR="36195" marT="36195" marB="36195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IN" sz="1600" b="1" dirty="0">
                          <a:effectLst>
                            <a:glow rad="228600">
                              <a:schemeClr val="accent2">
                                <a:satMod val="175000"/>
                                <a:alpha val="10000"/>
                              </a:schemeClr>
                            </a:glow>
                          </a:effectLst>
                        </a:rPr>
                        <a:t>1 GB </a:t>
                      </a:r>
                      <a:endParaRPr lang="en-US" sz="1600" b="1" dirty="0">
                        <a:effectLst>
                          <a:glow rad="228600">
                            <a:schemeClr val="accent2">
                              <a:satMod val="175000"/>
                              <a:alpha val="10000"/>
                            </a:schemeClr>
                          </a:glow>
                        </a:effectLst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36195" marR="36195" marT="36195" marB="36195"/>
                </a:tc>
                <a:extLst>
                  <a:ext uri="{0D108BD9-81ED-4DB2-BD59-A6C34878D82A}">
                    <a16:rowId xmlns:a16="http://schemas.microsoft.com/office/drawing/2014/main" val="608423208"/>
                  </a:ext>
                </a:extLst>
              </a:tr>
              <a:tr h="402657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IN" sz="1600" b="1" dirty="0">
                          <a:effectLst>
                            <a:glow rad="228600">
                              <a:schemeClr val="accent2">
                                <a:satMod val="175000"/>
                                <a:alpha val="10000"/>
                              </a:schemeClr>
                            </a:glow>
                          </a:effectLst>
                        </a:rPr>
                        <a:t>Disk space</a:t>
                      </a:r>
                      <a:endParaRPr lang="en-US" sz="1600" b="1" dirty="0">
                        <a:effectLst>
                          <a:glow rad="228600">
                            <a:schemeClr val="accent2">
                              <a:satMod val="175000"/>
                              <a:alpha val="10000"/>
                            </a:schemeClr>
                          </a:glow>
                        </a:effectLst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36195" marR="36195" marT="36195" marB="36195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IN" sz="1600" b="1" dirty="0">
                          <a:effectLst>
                            <a:glow rad="228600">
                              <a:schemeClr val="accent2">
                                <a:satMod val="175000"/>
                                <a:alpha val="10000"/>
                              </a:schemeClr>
                            </a:glow>
                          </a:effectLst>
                        </a:rPr>
                        <a:t>150 GB</a:t>
                      </a:r>
                      <a:endParaRPr lang="en-US" sz="1600" b="1" dirty="0">
                        <a:effectLst>
                          <a:glow rad="228600">
                            <a:schemeClr val="accent2">
                              <a:satMod val="175000"/>
                              <a:alpha val="10000"/>
                            </a:schemeClr>
                          </a:glow>
                        </a:effectLst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36195" marR="36195" marT="36195" marB="36195"/>
                </a:tc>
                <a:extLst>
                  <a:ext uri="{0D108BD9-81ED-4DB2-BD59-A6C34878D82A}">
                    <a16:rowId xmlns:a16="http://schemas.microsoft.com/office/drawing/2014/main" val="2991142521"/>
                  </a:ext>
                </a:extLst>
              </a:tr>
              <a:tr h="402657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IN" sz="1600" b="1" dirty="0">
                          <a:effectLst>
                            <a:glow rad="228600">
                              <a:schemeClr val="accent2">
                                <a:satMod val="175000"/>
                                <a:alpha val="10000"/>
                              </a:schemeClr>
                            </a:glow>
                          </a:effectLst>
                        </a:rPr>
                        <a:t>Screen Resolution</a:t>
                      </a:r>
                      <a:endParaRPr lang="en-US" sz="1600" b="1" dirty="0">
                        <a:effectLst>
                          <a:glow rad="228600">
                            <a:schemeClr val="accent2">
                              <a:satMod val="175000"/>
                              <a:alpha val="10000"/>
                            </a:schemeClr>
                          </a:glow>
                        </a:effectLst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36195" marR="36195" marT="36195" marB="36195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IN" sz="1600" b="1" dirty="0">
                          <a:effectLst>
                            <a:glow rad="228600">
                              <a:schemeClr val="accent2">
                                <a:satMod val="175000"/>
                                <a:alpha val="10000"/>
                              </a:schemeClr>
                            </a:glow>
                          </a:effectLst>
                        </a:rPr>
                        <a:t>1080p or less</a:t>
                      </a:r>
                      <a:endParaRPr lang="en-US" sz="1600" b="1" dirty="0">
                        <a:effectLst>
                          <a:glow rad="228600">
                            <a:schemeClr val="accent2">
                              <a:satMod val="175000"/>
                              <a:alpha val="10000"/>
                            </a:schemeClr>
                          </a:glow>
                        </a:effectLst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36195" marR="36195" marT="36195" marB="36195"/>
                </a:tc>
                <a:extLst>
                  <a:ext uri="{0D108BD9-81ED-4DB2-BD59-A6C34878D82A}">
                    <a16:rowId xmlns:a16="http://schemas.microsoft.com/office/drawing/2014/main" val="695214410"/>
                  </a:ext>
                </a:extLst>
              </a:tr>
              <a:tr h="402657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IN" sz="1600" b="1" dirty="0">
                          <a:effectLst>
                            <a:glow rad="228600">
                              <a:schemeClr val="accent2">
                                <a:satMod val="175000"/>
                                <a:alpha val="10000"/>
                              </a:schemeClr>
                            </a:glow>
                          </a:effectLst>
                        </a:rPr>
                        <a:t>Others</a:t>
                      </a:r>
                      <a:endParaRPr lang="en-US" sz="1600" b="1" dirty="0">
                        <a:effectLst>
                          <a:glow rad="228600">
                            <a:schemeClr val="accent2">
                              <a:satMod val="175000"/>
                              <a:alpha val="10000"/>
                            </a:schemeClr>
                          </a:glow>
                        </a:effectLst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36195" marR="36195" marT="36195" marB="36195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IN" sz="1600" b="1" dirty="0">
                          <a:effectLst>
                            <a:glow rad="228600">
                              <a:schemeClr val="accent2">
                                <a:satMod val="175000"/>
                                <a:alpha val="10000"/>
                              </a:schemeClr>
                            </a:glow>
                          </a:effectLst>
                        </a:rPr>
                        <a:t>Keyboard, mouse, Internet Connection, Mobile</a:t>
                      </a:r>
                      <a:endParaRPr lang="en-US" sz="1600" b="1" dirty="0">
                        <a:effectLst>
                          <a:glow rad="228600">
                            <a:schemeClr val="accent2">
                              <a:satMod val="175000"/>
                              <a:alpha val="10000"/>
                            </a:schemeClr>
                          </a:glow>
                        </a:effectLst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36195" marR="36195" marT="36195" marB="36195"/>
                </a:tc>
                <a:extLst>
                  <a:ext uri="{0D108BD9-81ED-4DB2-BD59-A6C34878D82A}">
                    <a16:rowId xmlns:a16="http://schemas.microsoft.com/office/drawing/2014/main" val="2813448100"/>
                  </a:ext>
                </a:extLst>
              </a:tr>
            </a:tbl>
          </a:graphicData>
        </a:graphic>
      </p:graphicFrame>
      <p:graphicFrame>
        <p:nvGraphicFramePr>
          <p:cNvPr id="3" name="Table 12">
            <a:extLst>
              <a:ext uri="{FF2B5EF4-FFF2-40B4-BE49-F238E27FC236}">
                <a16:creationId xmlns:a16="http://schemas.microsoft.com/office/drawing/2014/main" id="{C4F0DCFE-08A7-1E33-D20E-15E9647152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2899909"/>
              </p:ext>
            </p:extLst>
          </p:nvPr>
        </p:nvGraphicFramePr>
        <p:xfrm>
          <a:off x="1851881" y="4156507"/>
          <a:ext cx="8402856" cy="2415942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201428">
                  <a:extLst>
                    <a:ext uri="{9D8B030D-6E8A-4147-A177-3AD203B41FA5}">
                      <a16:colId xmlns:a16="http://schemas.microsoft.com/office/drawing/2014/main" val="711270916"/>
                    </a:ext>
                  </a:extLst>
                </a:gridCol>
                <a:gridCol w="4201428">
                  <a:extLst>
                    <a:ext uri="{9D8B030D-6E8A-4147-A177-3AD203B41FA5}">
                      <a16:colId xmlns:a16="http://schemas.microsoft.com/office/drawing/2014/main" val="305185254"/>
                    </a:ext>
                  </a:extLst>
                </a:gridCol>
              </a:tblGrid>
              <a:tr h="402657">
                <a:tc gridSpan="2">
                  <a:txBody>
                    <a:bodyPr/>
                    <a:lstStyle/>
                    <a:p>
                      <a:r>
                        <a:rPr lang="en-US" sz="1800" b="1" dirty="0">
                          <a:effectLst/>
                        </a:rPr>
                        <a:t>Server Side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1069874"/>
                  </a:ext>
                </a:extLst>
              </a:tr>
              <a:tr h="402657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IN" sz="1600" b="1" dirty="0">
                          <a:effectLst>
                            <a:glow rad="228600">
                              <a:schemeClr val="accent2">
                                <a:satMod val="175000"/>
                                <a:alpha val="10000"/>
                              </a:schemeClr>
                            </a:glow>
                          </a:effectLst>
                        </a:rPr>
                        <a:t>Processor </a:t>
                      </a:r>
                      <a:endParaRPr lang="en-US" sz="1600" b="1" dirty="0">
                        <a:effectLst>
                          <a:glow rad="228600">
                            <a:schemeClr val="accent2">
                              <a:satMod val="175000"/>
                              <a:alpha val="10000"/>
                            </a:schemeClr>
                          </a:glow>
                        </a:effectLst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36195" marR="36195" marT="36195" marB="36195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IN" sz="1600" b="1" dirty="0">
                          <a:effectLst>
                            <a:glow rad="228600">
                              <a:schemeClr val="accent2">
                                <a:satMod val="175000"/>
                                <a:alpha val="10000"/>
                              </a:schemeClr>
                            </a:glow>
                          </a:effectLst>
                        </a:rPr>
                        <a:t>Dual Core or above</a:t>
                      </a:r>
                      <a:endParaRPr lang="en-US" sz="1600" b="1" dirty="0">
                        <a:effectLst>
                          <a:glow rad="228600">
                            <a:schemeClr val="accent2">
                              <a:satMod val="175000"/>
                              <a:alpha val="10000"/>
                            </a:schemeClr>
                          </a:glow>
                        </a:effectLst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36195" marR="36195" marT="36195" marB="36195"/>
                </a:tc>
                <a:extLst>
                  <a:ext uri="{0D108BD9-81ED-4DB2-BD59-A6C34878D82A}">
                    <a16:rowId xmlns:a16="http://schemas.microsoft.com/office/drawing/2014/main" val="561991304"/>
                  </a:ext>
                </a:extLst>
              </a:tr>
              <a:tr h="402657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IN" sz="1600" b="1" dirty="0">
                          <a:effectLst>
                            <a:glow rad="228600">
                              <a:schemeClr val="accent2">
                                <a:satMod val="175000"/>
                                <a:alpha val="10000"/>
                              </a:schemeClr>
                            </a:glow>
                          </a:effectLst>
                        </a:rPr>
                        <a:t>RAM</a:t>
                      </a:r>
                      <a:endParaRPr lang="en-US" sz="1600" b="1" dirty="0">
                        <a:effectLst>
                          <a:glow rad="228600">
                            <a:schemeClr val="accent2">
                              <a:satMod val="175000"/>
                              <a:alpha val="10000"/>
                            </a:schemeClr>
                          </a:glow>
                        </a:effectLst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36195" marR="36195" marT="36195" marB="36195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IN" sz="1600" b="1" dirty="0">
                          <a:effectLst>
                            <a:glow rad="228600">
                              <a:schemeClr val="accent2">
                                <a:satMod val="175000"/>
                                <a:alpha val="10000"/>
                              </a:schemeClr>
                            </a:glow>
                          </a:effectLst>
                        </a:rPr>
                        <a:t>1 GB </a:t>
                      </a:r>
                      <a:endParaRPr lang="en-US" sz="1600" b="1" dirty="0">
                        <a:effectLst>
                          <a:glow rad="228600">
                            <a:schemeClr val="accent2">
                              <a:satMod val="175000"/>
                              <a:alpha val="10000"/>
                            </a:schemeClr>
                          </a:glow>
                        </a:effectLst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36195" marR="36195" marT="36195" marB="36195"/>
                </a:tc>
                <a:extLst>
                  <a:ext uri="{0D108BD9-81ED-4DB2-BD59-A6C34878D82A}">
                    <a16:rowId xmlns:a16="http://schemas.microsoft.com/office/drawing/2014/main" val="608423208"/>
                  </a:ext>
                </a:extLst>
              </a:tr>
              <a:tr h="402657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IN" sz="1600" b="1" dirty="0">
                          <a:effectLst>
                            <a:glow rad="228600">
                              <a:schemeClr val="accent2">
                                <a:satMod val="175000"/>
                                <a:alpha val="10000"/>
                              </a:schemeClr>
                            </a:glow>
                          </a:effectLst>
                        </a:rPr>
                        <a:t>Disk space</a:t>
                      </a:r>
                      <a:endParaRPr lang="en-US" sz="1600" b="1" dirty="0">
                        <a:effectLst>
                          <a:glow rad="228600">
                            <a:schemeClr val="accent2">
                              <a:satMod val="175000"/>
                              <a:alpha val="10000"/>
                            </a:schemeClr>
                          </a:glow>
                        </a:effectLst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36195" marR="36195" marT="36195" marB="36195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IN" sz="1600" b="1" dirty="0">
                          <a:effectLst>
                            <a:glow rad="228600">
                              <a:schemeClr val="accent2">
                                <a:satMod val="175000"/>
                                <a:alpha val="10000"/>
                              </a:schemeClr>
                            </a:glow>
                          </a:effectLst>
                        </a:rPr>
                        <a:t>150 GB</a:t>
                      </a:r>
                      <a:endParaRPr lang="en-US" sz="1600" b="1" dirty="0">
                        <a:effectLst>
                          <a:glow rad="228600">
                            <a:schemeClr val="accent2">
                              <a:satMod val="175000"/>
                              <a:alpha val="10000"/>
                            </a:schemeClr>
                          </a:glow>
                        </a:effectLst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36195" marR="36195" marT="36195" marB="36195"/>
                </a:tc>
                <a:extLst>
                  <a:ext uri="{0D108BD9-81ED-4DB2-BD59-A6C34878D82A}">
                    <a16:rowId xmlns:a16="http://schemas.microsoft.com/office/drawing/2014/main" val="2991142521"/>
                  </a:ext>
                </a:extLst>
              </a:tr>
              <a:tr h="402657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IN" sz="1600" b="1" dirty="0">
                          <a:effectLst>
                            <a:glow rad="228600">
                              <a:schemeClr val="accent2">
                                <a:satMod val="175000"/>
                                <a:alpha val="10000"/>
                              </a:schemeClr>
                            </a:glow>
                          </a:effectLst>
                        </a:rPr>
                        <a:t>Screen Resolution</a:t>
                      </a:r>
                      <a:endParaRPr lang="en-US" sz="1600" b="1" dirty="0">
                        <a:effectLst>
                          <a:glow rad="228600">
                            <a:schemeClr val="accent2">
                              <a:satMod val="175000"/>
                              <a:alpha val="10000"/>
                            </a:schemeClr>
                          </a:glow>
                        </a:effectLst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36195" marR="36195" marT="36195" marB="36195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IN" sz="1600" b="1" dirty="0">
                          <a:effectLst>
                            <a:glow rad="228600">
                              <a:schemeClr val="accent2">
                                <a:satMod val="175000"/>
                                <a:alpha val="10000"/>
                              </a:schemeClr>
                            </a:glow>
                          </a:effectLst>
                        </a:rPr>
                        <a:t>1080p or less</a:t>
                      </a:r>
                      <a:endParaRPr lang="en-US" sz="1600" b="1" dirty="0">
                        <a:effectLst>
                          <a:glow rad="228600">
                            <a:schemeClr val="accent2">
                              <a:satMod val="175000"/>
                              <a:alpha val="10000"/>
                            </a:schemeClr>
                          </a:glow>
                        </a:effectLst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36195" marR="36195" marT="36195" marB="36195"/>
                </a:tc>
                <a:extLst>
                  <a:ext uri="{0D108BD9-81ED-4DB2-BD59-A6C34878D82A}">
                    <a16:rowId xmlns:a16="http://schemas.microsoft.com/office/drawing/2014/main" val="695214410"/>
                  </a:ext>
                </a:extLst>
              </a:tr>
              <a:tr h="402657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IN" sz="1600" b="1" dirty="0">
                          <a:effectLst>
                            <a:glow rad="228600">
                              <a:schemeClr val="accent2">
                                <a:satMod val="175000"/>
                                <a:alpha val="10000"/>
                              </a:schemeClr>
                            </a:glow>
                          </a:effectLst>
                        </a:rPr>
                        <a:t>Others</a:t>
                      </a:r>
                      <a:endParaRPr lang="en-US" sz="1600" b="1" dirty="0">
                        <a:effectLst>
                          <a:glow rad="228600">
                            <a:schemeClr val="accent2">
                              <a:satMod val="175000"/>
                              <a:alpha val="10000"/>
                            </a:schemeClr>
                          </a:glow>
                        </a:effectLst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36195" marR="36195" marT="36195" marB="36195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IN" sz="1600" b="1" dirty="0">
                          <a:effectLst>
                            <a:glow rad="228600">
                              <a:schemeClr val="accent2">
                                <a:satMod val="175000"/>
                                <a:alpha val="10000"/>
                              </a:schemeClr>
                            </a:glow>
                          </a:effectLst>
                        </a:rPr>
                        <a:t>Keyboard, mouse, Internet Connection</a:t>
                      </a:r>
                      <a:endParaRPr lang="en-US" sz="1600" b="1" dirty="0">
                        <a:effectLst>
                          <a:glow rad="228600">
                            <a:schemeClr val="accent2">
                              <a:satMod val="175000"/>
                              <a:alpha val="10000"/>
                            </a:schemeClr>
                          </a:glow>
                        </a:effectLst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36195" marR="36195" marT="36195" marB="36195"/>
                </a:tc>
                <a:extLst>
                  <a:ext uri="{0D108BD9-81ED-4DB2-BD59-A6C34878D82A}">
                    <a16:rowId xmlns:a16="http://schemas.microsoft.com/office/drawing/2014/main" val="2813448100"/>
                  </a:ext>
                </a:extLst>
              </a:tr>
            </a:tbl>
          </a:graphicData>
        </a:graphic>
      </p:graphicFrame>
      <p:sp>
        <p:nvSpPr>
          <p:cNvPr id="4" name="Title 1">
            <a:extLst>
              <a:ext uri="{FF2B5EF4-FFF2-40B4-BE49-F238E27FC236}">
                <a16:creationId xmlns:a16="http://schemas.microsoft.com/office/drawing/2014/main" id="{AC6001F9-7E44-3060-1B1B-376B76656EE7}"/>
              </a:ext>
            </a:extLst>
          </p:cNvPr>
          <p:cNvSpPr txBox="1">
            <a:spLocks/>
          </p:cNvSpPr>
          <p:nvPr/>
        </p:nvSpPr>
        <p:spPr>
          <a:xfrm>
            <a:off x="0" y="-39256"/>
            <a:ext cx="12192000" cy="1130051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5694E9-08EA-8591-9049-024E2D0F0E1C}"/>
              </a:ext>
            </a:extLst>
          </p:cNvPr>
          <p:cNvSpPr txBox="1"/>
          <p:nvPr/>
        </p:nvSpPr>
        <p:spPr>
          <a:xfrm>
            <a:off x="3255103" y="114660"/>
            <a:ext cx="5459186" cy="63094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685800"/>
            <a:r>
              <a:rPr lang="en-US" sz="35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Rounded MT Bold" panose="020F0704030504030204" pitchFamily="34" charset="0"/>
              </a:rPr>
              <a:t>Hardware Requirements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BF2734C-099C-A4FD-E32D-56D7989F61D6}"/>
              </a:ext>
            </a:extLst>
          </p:cNvPr>
          <p:cNvGrpSpPr/>
          <p:nvPr/>
        </p:nvGrpSpPr>
        <p:grpSpPr>
          <a:xfrm>
            <a:off x="5353767" y="763411"/>
            <a:ext cx="1075867" cy="142876"/>
            <a:chOff x="4679586" y="878987"/>
            <a:chExt cx="1434489" cy="190501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97180AC3-8690-C976-14C1-E367CF40B2AD}"/>
                </a:ext>
              </a:extLst>
            </p:cNvPr>
            <p:cNvSpPr/>
            <p:nvPr/>
          </p:nvSpPr>
          <p:spPr>
            <a:xfrm>
              <a:off x="4679586" y="878987"/>
              <a:ext cx="190500" cy="190499"/>
            </a:xfrm>
            <a:prstGeom prst="ellipse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85800"/>
              <a:endParaRPr lang="en-US" sz="135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224E44B-ED31-A714-3B8C-701E147D72AA}"/>
                </a:ext>
              </a:extLst>
            </p:cNvPr>
            <p:cNvSpPr/>
            <p:nvPr/>
          </p:nvSpPr>
          <p:spPr>
            <a:xfrm>
              <a:off x="4990736" y="878988"/>
              <a:ext cx="190500" cy="190500"/>
            </a:xfrm>
            <a:prstGeom prst="ellipse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85800"/>
              <a:endParaRPr lang="en-US" sz="135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C5AE6B15-D5F4-1F83-3454-D431B86832D5}"/>
                </a:ext>
              </a:extLst>
            </p:cNvPr>
            <p:cNvSpPr/>
            <p:nvPr/>
          </p:nvSpPr>
          <p:spPr>
            <a:xfrm>
              <a:off x="5301523" y="878987"/>
              <a:ext cx="190500" cy="190500"/>
            </a:xfrm>
            <a:prstGeom prst="ellipse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85800"/>
              <a:endParaRPr lang="en-US" sz="135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52A996AD-F0CB-5137-2C7C-7279F5501833}"/>
                </a:ext>
              </a:extLst>
            </p:cNvPr>
            <p:cNvSpPr/>
            <p:nvPr/>
          </p:nvSpPr>
          <p:spPr>
            <a:xfrm>
              <a:off x="5612308" y="878988"/>
              <a:ext cx="190500" cy="190500"/>
            </a:xfrm>
            <a:prstGeom prst="ellipse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85800"/>
              <a:endParaRPr lang="en-US" sz="135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B8607402-1205-F2D2-4B46-239027AEAD0B}"/>
                </a:ext>
              </a:extLst>
            </p:cNvPr>
            <p:cNvSpPr/>
            <p:nvPr/>
          </p:nvSpPr>
          <p:spPr>
            <a:xfrm>
              <a:off x="5923575" y="878988"/>
              <a:ext cx="190500" cy="190500"/>
            </a:xfrm>
            <a:prstGeom prst="ellipse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85800"/>
              <a:endParaRPr lang="en-US" sz="135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97837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7" dur="1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"/>
                            </p:stCondLst>
                            <p:childTnLst>
                              <p:par>
                                <p:cTn id="9" presetID="14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1" dur="1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3EBAC-A98C-43D3-78EE-67880C4EF8D0}"/>
              </a:ext>
            </a:extLst>
          </p:cNvPr>
          <p:cNvSpPr txBox="1">
            <a:spLocks/>
          </p:cNvSpPr>
          <p:nvPr/>
        </p:nvSpPr>
        <p:spPr>
          <a:xfrm>
            <a:off x="0" y="-39256"/>
            <a:ext cx="12192000" cy="1130051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5555B8-B9B1-FB6F-B838-DD2CD0BD1DEA}"/>
              </a:ext>
            </a:extLst>
          </p:cNvPr>
          <p:cNvSpPr txBox="1"/>
          <p:nvPr/>
        </p:nvSpPr>
        <p:spPr>
          <a:xfrm>
            <a:off x="3255103" y="114660"/>
            <a:ext cx="5459186" cy="63094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685800"/>
            <a:r>
              <a:rPr lang="en-US" sz="35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Rounded MT Bold" panose="020F0704030504030204" pitchFamily="34" charset="0"/>
              </a:rPr>
              <a:t>Software Requirements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475377F-4FAB-8C4D-7A8E-57792C9031BA}"/>
              </a:ext>
            </a:extLst>
          </p:cNvPr>
          <p:cNvGrpSpPr/>
          <p:nvPr/>
        </p:nvGrpSpPr>
        <p:grpSpPr>
          <a:xfrm>
            <a:off x="5353767" y="763411"/>
            <a:ext cx="1075867" cy="142876"/>
            <a:chOff x="4679586" y="878987"/>
            <a:chExt cx="1434489" cy="190501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FFCD550E-54B3-0F81-F6B0-B5B2A5AA0430}"/>
                </a:ext>
              </a:extLst>
            </p:cNvPr>
            <p:cNvSpPr/>
            <p:nvPr/>
          </p:nvSpPr>
          <p:spPr>
            <a:xfrm>
              <a:off x="4679586" y="878987"/>
              <a:ext cx="190500" cy="190499"/>
            </a:xfrm>
            <a:prstGeom prst="ellipse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85800"/>
              <a:endParaRPr lang="en-US" sz="135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5559B640-7616-71EB-D975-31BA8945B552}"/>
                </a:ext>
              </a:extLst>
            </p:cNvPr>
            <p:cNvSpPr/>
            <p:nvPr/>
          </p:nvSpPr>
          <p:spPr>
            <a:xfrm>
              <a:off x="4990736" y="878988"/>
              <a:ext cx="190500" cy="190500"/>
            </a:xfrm>
            <a:prstGeom prst="ellipse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85800"/>
              <a:endParaRPr lang="en-US" sz="135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E2801F9-4E01-6959-96CA-4C84902F2507}"/>
                </a:ext>
              </a:extLst>
            </p:cNvPr>
            <p:cNvSpPr/>
            <p:nvPr/>
          </p:nvSpPr>
          <p:spPr>
            <a:xfrm>
              <a:off x="5301523" y="878987"/>
              <a:ext cx="190500" cy="190500"/>
            </a:xfrm>
            <a:prstGeom prst="ellipse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85800"/>
              <a:endParaRPr lang="en-US" sz="135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1B94B8E9-2C56-C4E2-FEC2-21FD58B17C56}"/>
                </a:ext>
              </a:extLst>
            </p:cNvPr>
            <p:cNvSpPr/>
            <p:nvPr/>
          </p:nvSpPr>
          <p:spPr>
            <a:xfrm>
              <a:off x="5612308" y="878988"/>
              <a:ext cx="190500" cy="190500"/>
            </a:xfrm>
            <a:prstGeom prst="ellipse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85800"/>
              <a:endParaRPr lang="en-US" sz="135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F416B743-C610-1D28-11B1-4983B290D36D}"/>
                </a:ext>
              </a:extLst>
            </p:cNvPr>
            <p:cNvSpPr/>
            <p:nvPr/>
          </p:nvSpPr>
          <p:spPr>
            <a:xfrm>
              <a:off x="5923575" y="878988"/>
              <a:ext cx="190500" cy="190500"/>
            </a:xfrm>
            <a:prstGeom prst="ellipse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85800"/>
              <a:endParaRPr lang="en-US" sz="135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FF537A1C-6976-65D3-6AB5-59D9CA3422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2137773"/>
              </p:ext>
            </p:extLst>
          </p:nvPr>
        </p:nvGraphicFramePr>
        <p:xfrm>
          <a:off x="1141588" y="2762452"/>
          <a:ext cx="6289116" cy="3811605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6289116">
                  <a:extLst>
                    <a:ext uri="{9D8B030D-6E8A-4147-A177-3AD203B41FA5}">
                      <a16:colId xmlns:a16="http://schemas.microsoft.com/office/drawing/2014/main" val="711270916"/>
                    </a:ext>
                  </a:extLst>
                </a:gridCol>
              </a:tblGrid>
              <a:tr h="544515">
                <a:tc>
                  <a:txBody>
                    <a:bodyPr/>
                    <a:lstStyle/>
                    <a:p>
                      <a:r>
                        <a:rPr lang="en-US" b="1" dirty="0">
                          <a:effectLst/>
                        </a:rPr>
                        <a:t>Server Side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1069874"/>
                  </a:ext>
                </a:extLst>
              </a:tr>
              <a:tr h="54451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b="1" dirty="0">
                          <a:effectLst>
                            <a:glow rad="228600">
                              <a:schemeClr val="accent2">
                                <a:satMod val="175000"/>
                                <a:alpha val="10000"/>
                              </a:schemeClr>
                            </a:glow>
                          </a:effectLst>
                        </a:rPr>
                        <a:t>● 	 Web Browser (Google Chrome, Firefox, Edge or above)</a:t>
                      </a:r>
                    </a:p>
                  </a:txBody>
                  <a:tcPr marL="36195" marR="36195" marT="36195" marB="36195"/>
                </a:tc>
                <a:extLst>
                  <a:ext uri="{0D108BD9-81ED-4DB2-BD59-A6C34878D82A}">
                    <a16:rowId xmlns:a16="http://schemas.microsoft.com/office/drawing/2014/main" val="561991304"/>
                  </a:ext>
                </a:extLst>
              </a:tr>
              <a:tr h="54451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b="1" dirty="0">
                          <a:effectLst>
                            <a:glow rad="228600">
                              <a:schemeClr val="accent2">
                                <a:satMod val="175000"/>
                                <a:alpha val="10000"/>
                              </a:schemeClr>
                            </a:glow>
                          </a:effectLst>
                        </a:rPr>
                        <a:t>● 	Windows 7 or above / Linux / Android / IOS</a:t>
                      </a:r>
                      <a:endParaRPr lang="en-US" sz="1600" b="1" dirty="0">
                        <a:effectLst>
                          <a:glow rad="228600">
                            <a:schemeClr val="accent2">
                              <a:satMod val="175000"/>
                              <a:alpha val="10000"/>
                            </a:schemeClr>
                          </a:glow>
                        </a:effectLst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36195" marR="36195" marT="36195" marB="36195"/>
                </a:tc>
                <a:extLst>
                  <a:ext uri="{0D108BD9-81ED-4DB2-BD59-A6C34878D82A}">
                    <a16:rowId xmlns:a16="http://schemas.microsoft.com/office/drawing/2014/main" val="608423208"/>
                  </a:ext>
                </a:extLst>
              </a:tr>
              <a:tr h="54451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IN" sz="1600" b="1" dirty="0">
                          <a:effectLst>
                            <a:glow rad="228600">
                              <a:schemeClr val="accent2">
                                <a:satMod val="175000"/>
                                <a:alpha val="10000"/>
                              </a:schemeClr>
                            </a:glow>
                          </a:effectLst>
                        </a:rPr>
                        <a:t>●	</a:t>
                      </a:r>
                      <a:r>
                        <a:rPr lang="en-IN" sz="1600" b="1" dirty="0" err="1">
                          <a:effectLst>
                            <a:glow rad="228600">
                              <a:schemeClr val="accent2">
                                <a:satMod val="175000"/>
                                <a:alpha val="10000"/>
                              </a:schemeClr>
                            </a:glow>
                          </a:effectLst>
                        </a:rPr>
                        <a:t>VScode</a:t>
                      </a:r>
                      <a:endParaRPr lang="en-US" sz="1600" b="1" dirty="0">
                        <a:effectLst>
                          <a:glow rad="228600">
                            <a:schemeClr val="accent2">
                              <a:satMod val="175000"/>
                              <a:alpha val="10000"/>
                            </a:schemeClr>
                          </a:glow>
                        </a:effectLst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36195" marR="36195" marT="36195" marB="36195"/>
                </a:tc>
                <a:extLst>
                  <a:ext uri="{0D108BD9-81ED-4DB2-BD59-A6C34878D82A}">
                    <a16:rowId xmlns:a16="http://schemas.microsoft.com/office/drawing/2014/main" val="2991142521"/>
                  </a:ext>
                </a:extLst>
              </a:tr>
              <a:tr h="54451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IN" sz="1600" b="1" dirty="0">
                          <a:effectLst>
                            <a:glow rad="228600">
                              <a:schemeClr val="accent2">
                                <a:satMod val="175000"/>
                                <a:alpha val="10000"/>
                              </a:schemeClr>
                            </a:glow>
                          </a:effectLst>
                        </a:rPr>
                        <a:t>●       </a:t>
                      </a:r>
                      <a:r>
                        <a:rPr lang="en-US" sz="1600" b="1" dirty="0">
                          <a:effectLst>
                            <a:glow rad="228600">
                              <a:schemeClr val="accent2">
                                <a:satMod val="175000"/>
                                <a:alpha val="10000"/>
                              </a:schemeClr>
                            </a:glow>
                          </a:effectLst>
                        </a:rPr>
                        <a:t>Python 3.9 </a:t>
                      </a:r>
                      <a:endParaRPr lang="en-US" sz="1600" b="1" dirty="0">
                        <a:effectLst>
                          <a:glow rad="228600">
                            <a:schemeClr val="accent2">
                              <a:satMod val="175000"/>
                              <a:alpha val="10000"/>
                            </a:schemeClr>
                          </a:glow>
                        </a:effectLst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36195" marR="36195" marT="36195" marB="36195"/>
                </a:tc>
                <a:extLst>
                  <a:ext uri="{0D108BD9-81ED-4DB2-BD59-A6C34878D82A}">
                    <a16:rowId xmlns:a16="http://schemas.microsoft.com/office/drawing/2014/main" val="695214410"/>
                  </a:ext>
                </a:extLst>
              </a:tr>
              <a:tr h="54451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IN" sz="1600" b="1" dirty="0">
                          <a:effectLst>
                            <a:glow rad="228600">
                              <a:schemeClr val="accent2">
                                <a:satMod val="175000"/>
                                <a:alpha val="10000"/>
                              </a:schemeClr>
                            </a:glow>
                          </a:effectLst>
                        </a:rPr>
                        <a:t>●       </a:t>
                      </a:r>
                      <a:r>
                        <a:rPr lang="en-US" sz="1600" b="1" dirty="0">
                          <a:effectLst>
                            <a:glow rad="228600">
                              <a:schemeClr val="accent2">
                                <a:satMod val="175000"/>
                                <a:alpha val="10000"/>
                              </a:schemeClr>
                            </a:glow>
                          </a:effectLst>
                        </a:rPr>
                        <a:t>Html, CSS, Bootstrap</a:t>
                      </a:r>
                      <a:endParaRPr lang="en-IN" sz="1600" b="1" dirty="0">
                        <a:effectLst>
                          <a:glow rad="228600">
                            <a:schemeClr val="accent2">
                              <a:satMod val="175000"/>
                              <a:alpha val="10000"/>
                            </a:schemeClr>
                          </a:glow>
                        </a:effectLst>
                        <a:latin typeface="Raleway" pitchFamily="2" charset="0"/>
                        <a:ea typeface="Raleway" pitchFamily="2" charset="0"/>
                        <a:cs typeface="Raleway" pitchFamily="2" charset="0"/>
                      </a:endParaRPr>
                    </a:p>
                  </a:txBody>
                  <a:tcPr marL="36195" marR="36195" marT="36195" marB="36195"/>
                </a:tc>
                <a:extLst>
                  <a:ext uri="{0D108BD9-81ED-4DB2-BD59-A6C34878D82A}">
                    <a16:rowId xmlns:a16="http://schemas.microsoft.com/office/drawing/2014/main" val="2813448100"/>
                  </a:ext>
                </a:extLst>
              </a:tr>
              <a:tr h="54451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IN" sz="1600" b="1" dirty="0">
                          <a:effectLst>
                            <a:glow rad="228600">
                              <a:schemeClr val="accent2">
                                <a:satMod val="175000"/>
                                <a:alpha val="10000"/>
                              </a:schemeClr>
                            </a:glow>
                          </a:effectLst>
                        </a:rPr>
                        <a:t>●	JavaScript supported browser</a:t>
                      </a:r>
                      <a:endParaRPr lang="en-IN" sz="1600" b="1" dirty="0">
                        <a:effectLst>
                          <a:glow rad="228600">
                            <a:schemeClr val="accent2">
                              <a:satMod val="175000"/>
                              <a:alpha val="10000"/>
                            </a:schemeClr>
                          </a:glow>
                        </a:effectLst>
                        <a:latin typeface="Raleway" pitchFamily="2" charset="0"/>
                        <a:ea typeface="Raleway" pitchFamily="2" charset="0"/>
                        <a:cs typeface="Raleway" pitchFamily="2" charset="0"/>
                      </a:endParaRPr>
                    </a:p>
                  </a:txBody>
                  <a:tcPr marL="36195" marR="36195" marT="36195" marB="36195"/>
                </a:tc>
                <a:extLst>
                  <a:ext uri="{0D108BD9-81ED-4DB2-BD59-A6C34878D82A}">
                    <a16:rowId xmlns:a16="http://schemas.microsoft.com/office/drawing/2014/main" val="862119637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009A930B-9D6C-E645-6FCF-DC17A37AF6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0572982"/>
              </p:ext>
            </p:extLst>
          </p:nvPr>
        </p:nvGraphicFramePr>
        <p:xfrm>
          <a:off x="1176645" y="1351663"/>
          <a:ext cx="6289116" cy="122872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6289116">
                  <a:extLst>
                    <a:ext uri="{9D8B030D-6E8A-4147-A177-3AD203B41FA5}">
                      <a16:colId xmlns:a16="http://schemas.microsoft.com/office/drawing/2014/main" val="2281786465"/>
                    </a:ext>
                  </a:extLst>
                </a:gridCol>
              </a:tblGrid>
              <a:tr h="544515">
                <a:tc>
                  <a:txBody>
                    <a:bodyPr/>
                    <a:lstStyle/>
                    <a:p>
                      <a:r>
                        <a:rPr lang="en-US" b="1" dirty="0">
                          <a:effectLst/>
                        </a:rPr>
                        <a:t>Client Side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8706501"/>
                  </a:ext>
                </a:extLst>
              </a:tr>
              <a:tr h="54451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b="1" dirty="0">
                          <a:effectLst>
                            <a:glow rad="228600">
                              <a:schemeClr val="accent2">
                                <a:satMod val="175000"/>
                                <a:alpha val="10000"/>
                              </a:schemeClr>
                            </a:glow>
                          </a:effectLst>
                        </a:rPr>
                        <a:t>● 	Web Browser (Google Chrome, Firefox, Edge or above)</a:t>
                      </a:r>
                    </a:p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b="1" dirty="0">
                          <a:effectLst>
                            <a:glow rad="228600">
                              <a:schemeClr val="accent2">
                                <a:satMod val="175000"/>
                                <a:alpha val="10000"/>
                              </a:schemeClr>
                            </a:glow>
                          </a:effectLst>
                        </a:rPr>
                        <a:t>●       Windows 7 or above / Linux / Android / IOS</a:t>
                      </a:r>
                      <a:endParaRPr lang="en-US" sz="1600" b="1" dirty="0">
                        <a:effectLst>
                          <a:glow rad="228600">
                            <a:schemeClr val="accent2">
                              <a:satMod val="175000"/>
                              <a:alpha val="10000"/>
                            </a:schemeClr>
                          </a:glow>
                        </a:effectLst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36195" marR="36195" marT="36195" marB="36195"/>
                </a:tc>
                <a:extLst>
                  <a:ext uri="{0D108BD9-81ED-4DB2-BD59-A6C34878D82A}">
                    <a16:rowId xmlns:a16="http://schemas.microsoft.com/office/drawing/2014/main" val="1884320208"/>
                  </a:ext>
                </a:extLst>
              </a:tr>
            </a:tbl>
          </a:graphicData>
        </a:graphic>
      </p:graphicFrame>
      <p:pic>
        <p:nvPicPr>
          <p:cNvPr id="12" name="Picture 2">
            <a:extLst>
              <a:ext uri="{FF2B5EF4-FFF2-40B4-BE49-F238E27FC236}">
                <a16:creationId xmlns:a16="http://schemas.microsoft.com/office/drawing/2014/main" id="{27A6E360-E5B2-0C1C-18AA-98AAB7A80B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0857" y="1459649"/>
            <a:ext cx="4332296" cy="5126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Animated GIF">
            <a:extLst>
              <a:ext uri="{FF2B5EF4-FFF2-40B4-BE49-F238E27FC236}">
                <a16:creationId xmlns:a16="http://schemas.microsoft.com/office/drawing/2014/main" id="{60CAF3D2-BCEA-B454-4D0D-08ADFCAFE7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6893" y="4367819"/>
            <a:ext cx="2218531" cy="2218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48224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7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"/>
                            </p:stCondLst>
                            <p:childTnLst>
                              <p:par>
                                <p:cTn id="9" presetID="14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1" dur="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4" presetClass="entr" presetSubtype="5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4" dur="1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4" presetClass="entr" presetSubtype="5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7" dur="1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80D51D-BFAD-A60E-D488-E1B045850652}"/>
              </a:ext>
            </a:extLst>
          </p:cNvPr>
          <p:cNvSpPr txBox="1">
            <a:spLocks/>
          </p:cNvSpPr>
          <p:nvPr/>
        </p:nvSpPr>
        <p:spPr>
          <a:xfrm>
            <a:off x="0" y="-39256"/>
            <a:ext cx="12192000" cy="1130051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B0FEEF3-D570-CE75-DC61-4AADE170349A}"/>
              </a:ext>
            </a:extLst>
          </p:cNvPr>
          <p:cNvSpPr txBox="1"/>
          <p:nvPr/>
        </p:nvSpPr>
        <p:spPr>
          <a:xfrm>
            <a:off x="3255103" y="114660"/>
            <a:ext cx="5459186" cy="63094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685800"/>
            <a:r>
              <a:rPr lang="en-US" sz="35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Rounded MT Bold" panose="020F0704030504030204" pitchFamily="34" charset="0"/>
              </a:rPr>
              <a:t>Modules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7D243DC-77D3-4383-E33C-789B0D671E27}"/>
              </a:ext>
            </a:extLst>
          </p:cNvPr>
          <p:cNvGrpSpPr/>
          <p:nvPr/>
        </p:nvGrpSpPr>
        <p:grpSpPr>
          <a:xfrm>
            <a:off x="5353767" y="763411"/>
            <a:ext cx="1075867" cy="142876"/>
            <a:chOff x="4679586" y="878987"/>
            <a:chExt cx="1434489" cy="190501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27272BED-2EF0-5059-1D7F-DCF9EE06B727}"/>
                </a:ext>
              </a:extLst>
            </p:cNvPr>
            <p:cNvSpPr/>
            <p:nvPr/>
          </p:nvSpPr>
          <p:spPr>
            <a:xfrm>
              <a:off x="4679586" y="878987"/>
              <a:ext cx="190500" cy="190499"/>
            </a:xfrm>
            <a:prstGeom prst="ellipse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85800"/>
              <a:endParaRPr lang="en-US" sz="135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ECAB2B89-9B6D-FCE7-DC1A-D5FD0F324144}"/>
                </a:ext>
              </a:extLst>
            </p:cNvPr>
            <p:cNvSpPr/>
            <p:nvPr/>
          </p:nvSpPr>
          <p:spPr>
            <a:xfrm>
              <a:off x="4990736" y="878988"/>
              <a:ext cx="190500" cy="190500"/>
            </a:xfrm>
            <a:prstGeom prst="ellipse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85800"/>
              <a:endParaRPr lang="en-US" sz="135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6C3F11D7-E15A-6610-A4E5-6F7BB6950EE6}"/>
                </a:ext>
              </a:extLst>
            </p:cNvPr>
            <p:cNvSpPr/>
            <p:nvPr/>
          </p:nvSpPr>
          <p:spPr>
            <a:xfrm>
              <a:off x="5301523" y="878987"/>
              <a:ext cx="190500" cy="190500"/>
            </a:xfrm>
            <a:prstGeom prst="ellipse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85800"/>
              <a:endParaRPr lang="en-US" sz="135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0B18B9C6-A818-7471-76EF-3556596D388D}"/>
                </a:ext>
              </a:extLst>
            </p:cNvPr>
            <p:cNvSpPr/>
            <p:nvPr/>
          </p:nvSpPr>
          <p:spPr>
            <a:xfrm>
              <a:off x="5612308" y="878988"/>
              <a:ext cx="190500" cy="190500"/>
            </a:xfrm>
            <a:prstGeom prst="ellipse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85800"/>
              <a:endParaRPr lang="en-US" sz="135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31E3843C-D2DB-8B0F-E485-65950FC44C85}"/>
                </a:ext>
              </a:extLst>
            </p:cNvPr>
            <p:cNvSpPr/>
            <p:nvPr/>
          </p:nvSpPr>
          <p:spPr>
            <a:xfrm>
              <a:off x="5923575" y="878988"/>
              <a:ext cx="190500" cy="190500"/>
            </a:xfrm>
            <a:prstGeom prst="ellipse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85800"/>
              <a:endParaRPr lang="en-US" sz="135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10" name="L 도형 3">
            <a:extLst>
              <a:ext uri="{FF2B5EF4-FFF2-40B4-BE49-F238E27FC236}">
                <a16:creationId xmlns:a16="http://schemas.microsoft.com/office/drawing/2014/main" id="{4634C598-66D5-3559-F643-13F7F574E409}"/>
              </a:ext>
            </a:extLst>
          </p:cNvPr>
          <p:cNvSpPr/>
          <p:nvPr/>
        </p:nvSpPr>
        <p:spPr>
          <a:xfrm rot="5400000">
            <a:off x="7985073" y="2462450"/>
            <a:ext cx="1622598" cy="3231686"/>
          </a:xfrm>
          <a:prstGeom prst="corner">
            <a:avLst>
              <a:gd name="adj1" fmla="val 22091"/>
              <a:gd name="adj2" fmla="val 20975"/>
            </a:avLst>
          </a:prstGeom>
          <a:solidFill>
            <a:srgbClr val="00B050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rgbClr val="0070C0"/>
              </a:solidFill>
            </a:endParaRPr>
          </a:p>
        </p:txBody>
      </p:sp>
      <p:sp>
        <p:nvSpPr>
          <p:cNvPr id="11" name="L 도형 5">
            <a:extLst>
              <a:ext uri="{FF2B5EF4-FFF2-40B4-BE49-F238E27FC236}">
                <a16:creationId xmlns:a16="http://schemas.microsoft.com/office/drawing/2014/main" id="{14F5A635-A27F-9180-E41E-B8858FD000CE}"/>
              </a:ext>
            </a:extLst>
          </p:cNvPr>
          <p:cNvSpPr/>
          <p:nvPr/>
        </p:nvSpPr>
        <p:spPr>
          <a:xfrm rot="5400000">
            <a:off x="4810590" y="2895380"/>
            <a:ext cx="1622609" cy="3119637"/>
          </a:xfrm>
          <a:prstGeom prst="corner">
            <a:avLst>
              <a:gd name="adj1" fmla="val 22091"/>
              <a:gd name="adj2" fmla="val 20975"/>
            </a:avLst>
          </a:prstGeom>
          <a:solidFill>
            <a:schemeClr val="tx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rgbClr val="0070C0"/>
              </a:solidFill>
            </a:endParaRPr>
          </a:p>
        </p:txBody>
      </p:sp>
      <p:grpSp>
        <p:nvGrpSpPr>
          <p:cNvPr id="12" name="그룹 19">
            <a:extLst>
              <a:ext uri="{FF2B5EF4-FFF2-40B4-BE49-F238E27FC236}">
                <a16:creationId xmlns:a16="http://schemas.microsoft.com/office/drawing/2014/main" id="{D0DCE8EE-92AE-6254-1401-6340D078E2C3}"/>
              </a:ext>
            </a:extLst>
          </p:cNvPr>
          <p:cNvGrpSpPr/>
          <p:nvPr/>
        </p:nvGrpSpPr>
        <p:grpSpPr>
          <a:xfrm>
            <a:off x="4467882" y="4430565"/>
            <a:ext cx="2878141" cy="1589503"/>
            <a:chOff x="1464245" y="3891009"/>
            <a:chExt cx="2078893" cy="1098984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1BC0767-B3DC-3740-4AE9-E6C8B4EFDB7C}"/>
                </a:ext>
              </a:extLst>
            </p:cNvPr>
            <p:cNvSpPr txBox="1"/>
            <p:nvPr/>
          </p:nvSpPr>
          <p:spPr>
            <a:xfrm>
              <a:off x="1464245" y="4160084"/>
              <a:ext cx="1955627" cy="8299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Data Analysis.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Finds Insights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Graphical representation.</a:t>
              </a:r>
              <a:endPara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97E1905-1C0F-80AB-4E13-76006289854C}"/>
                </a:ext>
              </a:extLst>
            </p:cNvPr>
            <p:cNvSpPr txBox="1"/>
            <p:nvPr/>
          </p:nvSpPr>
          <p:spPr>
            <a:xfrm>
              <a:off x="1467692" y="3891009"/>
              <a:ext cx="2075446" cy="255356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r>
                <a:rPr lang="en-US" altLang="ko-KR" b="1" dirty="0"/>
                <a:t>02 Analysis &amp; Visualization</a:t>
              </a:r>
            </a:p>
          </p:txBody>
        </p:sp>
      </p:grpSp>
      <p:grpSp>
        <p:nvGrpSpPr>
          <p:cNvPr id="15" name="그룹 18">
            <a:extLst>
              <a:ext uri="{FF2B5EF4-FFF2-40B4-BE49-F238E27FC236}">
                <a16:creationId xmlns:a16="http://schemas.microsoft.com/office/drawing/2014/main" id="{77D8154F-BB35-11C6-1AE8-311402FBDCA1}"/>
              </a:ext>
            </a:extLst>
          </p:cNvPr>
          <p:cNvGrpSpPr/>
          <p:nvPr/>
        </p:nvGrpSpPr>
        <p:grpSpPr>
          <a:xfrm>
            <a:off x="7595298" y="4226501"/>
            <a:ext cx="2816918" cy="1040804"/>
            <a:chOff x="3740562" y="3368184"/>
            <a:chExt cx="1949742" cy="71961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E07473A-C4C6-330B-CBD9-B7085BE845DC}"/>
                </a:ext>
              </a:extLst>
            </p:cNvPr>
            <p:cNvSpPr txBox="1"/>
            <p:nvPr/>
          </p:nvSpPr>
          <p:spPr>
            <a:xfrm>
              <a:off x="3746088" y="3640923"/>
              <a:ext cx="1944216" cy="4468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Give report.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Provide flexibility.</a:t>
              </a:r>
              <a:endPara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6253615-F5A6-695D-EABF-6DCC816866ED}"/>
                </a:ext>
              </a:extLst>
            </p:cNvPr>
            <p:cNvSpPr txBox="1"/>
            <p:nvPr/>
          </p:nvSpPr>
          <p:spPr>
            <a:xfrm>
              <a:off x="3740562" y="3368184"/>
              <a:ext cx="1940769" cy="255356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r>
                <a:rPr lang="en-US" altLang="ko-KR" b="1" dirty="0">
                  <a:solidFill>
                    <a:srgbClr val="00B050"/>
                  </a:solidFill>
                </a:rPr>
                <a:t>03 View Display</a:t>
              </a:r>
            </a:p>
          </p:txBody>
        </p:sp>
      </p:grpSp>
      <p:sp>
        <p:nvSpPr>
          <p:cNvPr id="18" name="L 도형 36">
            <a:extLst>
              <a:ext uri="{FF2B5EF4-FFF2-40B4-BE49-F238E27FC236}">
                <a16:creationId xmlns:a16="http://schemas.microsoft.com/office/drawing/2014/main" id="{B8A077B2-8FCA-625C-1EED-DD723608CEBA}"/>
              </a:ext>
            </a:extLst>
          </p:cNvPr>
          <p:cNvSpPr/>
          <p:nvPr/>
        </p:nvSpPr>
        <p:spPr>
          <a:xfrm rot="5400000">
            <a:off x="1692136" y="3268726"/>
            <a:ext cx="1622604" cy="3119637"/>
          </a:xfrm>
          <a:prstGeom prst="corner">
            <a:avLst>
              <a:gd name="adj1" fmla="val 22091"/>
              <a:gd name="adj2" fmla="val 20975"/>
            </a:avLst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rgbClr val="0070C0"/>
              </a:solidFill>
            </a:endParaRPr>
          </a:p>
        </p:txBody>
      </p:sp>
      <p:grpSp>
        <p:nvGrpSpPr>
          <p:cNvPr id="19" name="그룹 38">
            <a:extLst>
              <a:ext uri="{FF2B5EF4-FFF2-40B4-BE49-F238E27FC236}">
                <a16:creationId xmlns:a16="http://schemas.microsoft.com/office/drawing/2014/main" id="{053D5043-5BC1-E690-1FAB-BD1FCA3A1CD4}"/>
              </a:ext>
            </a:extLst>
          </p:cNvPr>
          <p:cNvGrpSpPr/>
          <p:nvPr/>
        </p:nvGrpSpPr>
        <p:grpSpPr>
          <a:xfrm>
            <a:off x="1354590" y="4518354"/>
            <a:ext cx="2543176" cy="1789498"/>
            <a:chOff x="1464246" y="3944249"/>
            <a:chExt cx="2008309" cy="1237260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0E647A6-CF91-65DE-947B-F0A12CEFF609}"/>
                </a:ext>
              </a:extLst>
            </p:cNvPr>
            <p:cNvSpPr txBox="1"/>
            <p:nvPr/>
          </p:nvSpPr>
          <p:spPr>
            <a:xfrm>
              <a:off x="1464246" y="4160084"/>
              <a:ext cx="2008309" cy="10214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Create or upload file.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Checking and removing incorrect data.</a:t>
              </a:r>
              <a:endPara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Format Data.</a:t>
              </a:r>
              <a:endPara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D71D9A8-7029-367D-893F-1C18D2B36717}"/>
                </a:ext>
              </a:extLst>
            </p:cNvPr>
            <p:cNvSpPr txBox="1"/>
            <p:nvPr/>
          </p:nvSpPr>
          <p:spPr>
            <a:xfrm>
              <a:off x="1467692" y="3944249"/>
              <a:ext cx="1952180" cy="255356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r>
                <a:rPr lang="en-US" altLang="ko-KR" b="1" dirty="0">
                  <a:solidFill>
                    <a:schemeClr val="accent4"/>
                  </a:solidFill>
                </a:rPr>
                <a:t>01 Data Pre-processing</a:t>
              </a:r>
            </a:p>
          </p:txBody>
        </p:sp>
      </p:grpSp>
      <p:sp>
        <p:nvSpPr>
          <p:cNvPr id="22" name="화살표: 원형 14">
            <a:extLst>
              <a:ext uri="{FF2B5EF4-FFF2-40B4-BE49-F238E27FC236}">
                <a16:creationId xmlns:a16="http://schemas.microsoft.com/office/drawing/2014/main" id="{9A9262C0-2AEF-B634-FF0F-F0FFB21D3421}"/>
              </a:ext>
            </a:extLst>
          </p:cNvPr>
          <p:cNvSpPr/>
          <p:nvPr/>
        </p:nvSpPr>
        <p:spPr>
          <a:xfrm>
            <a:off x="2824759" y="2540472"/>
            <a:ext cx="1703830" cy="1946032"/>
          </a:xfrm>
          <a:prstGeom prst="circularArrow">
            <a:avLst>
              <a:gd name="adj1" fmla="val 16448"/>
              <a:gd name="adj2" fmla="val 1821358"/>
              <a:gd name="adj3" fmla="val 19790321"/>
              <a:gd name="adj4" fmla="val 7527901"/>
              <a:gd name="adj5" fmla="val 15624"/>
            </a:avLst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23" name="화살표: 원형 44">
            <a:extLst>
              <a:ext uri="{FF2B5EF4-FFF2-40B4-BE49-F238E27FC236}">
                <a16:creationId xmlns:a16="http://schemas.microsoft.com/office/drawing/2014/main" id="{3E1A4A3C-0A8D-3E73-38C0-26BEDFDCA62D}"/>
              </a:ext>
            </a:extLst>
          </p:cNvPr>
          <p:cNvSpPr/>
          <p:nvPr/>
        </p:nvSpPr>
        <p:spPr>
          <a:xfrm>
            <a:off x="6001681" y="2147446"/>
            <a:ext cx="1703830" cy="1946032"/>
          </a:xfrm>
          <a:prstGeom prst="circularArrow">
            <a:avLst>
              <a:gd name="adj1" fmla="val 16448"/>
              <a:gd name="adj2" fmla="val 1821358"/>
              <a:gd name="adj3" fmla="val 19790321"/>
              <a:gd name="adj4" fmla="val 7527901"/>
              <a:gd name="adj5" fmla="val 15624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24" name="화살표: 원형 45">
            <a:extLst>
              <a:ext uri="{FF2B5EF4-FFF2-40B4-BE49-F238E27FC236}">
                <a16:creationId xmlns:a16="http://schemas.microsoft.com/office/drawing/2014/main" id="{545E463C-D652-BEAD-0964-C35C5EA9E7F6}"/>
              </a:ext>
            </a:extLst>
          </p:cNvPr>
          <p:cNvSpPr/>
          <p:nvPr/>
        </p:nvSpPr>
        <p:spPr>
          <a:xfrm>
            <a:off x="9178602" y="1750851"/>
            <a:ext cx="1845881" cy="1946032"/>
          </a:xfrm>
          <a:prstGeom prst="circularArrow">
            <a:avLst>
              <a:gd name="adj1" fmla="val 16448"/>
              <a:gd name="adj2" fmla="val 1821358"/>
              <a:gd name="adj3" fmla="val 19790321"/>
              <a:gd name="adj4" fmla="val 7527901"/>
              <a:gd name="adj5" fmla="val 15624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pic>
        <p:nvPicPr>
          <p:cNvPr id="27" name="Picture 6" descr="graph GIF by MIT ">
            <a:extLst>
              <a:ext uri="{FF2B5EF4-FFF2-40B4-BE49-F238E27FC236}">
                <a16:creationId xmlns:a16="http://schemas.microsoft.com/office/drawing/2014/main" id="{42906F00-E8F5-718B-129C-FAFA1F5F0E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7098" y="1715124"/>
            <a:ext cx="2280064" cy="1905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 descr="Data Analyze GIF by Socialbakers">
            <a:extLst>
              <a:ext uri="{FF2B5EF4-FFF2-40B4-BE49-F238E27FC236}">
                <a16:creationId xmlns:a16="http://schemas.microsoft.com/office/drawing/2014/main" id="{6C68B4D4-408C-857C-C722-E60DE473A2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7516" y="2109288"/>
            <a:ext cx="2183686" cy="19079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4" descr="Club Coding GIF by Kano Computing">
            <a:extLst>
              <a:ext uri="{FF2B5EF4-FFF2-40B4-BE49-F238E27FC236}">
                <a16:creationId xmlns:a16="http://schemas.microsoft.com/office/drawing/2014/main" id="{23A9CD01-FD63-E218-C9FA-5598C6C52B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9410" y="1674165"/>
            <a:ext cx="2507542" cy="16212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41103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3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3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3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3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3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3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3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3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8" grpId="0" animBg="1"/>
      <p:bldP spid="22" grpId="0" animBg="1"/>
      <p:bldP spid="23" grpId="0" animBg="1"/>
      <p:bldP spid="24" grpId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3F296A"/>
      </a:dk2>
      <a:lt2>
        <a:srgbClr val="EBEBEB"/>
      </a:lt2>
      <a:accent1>
        <a:srgbClr val="E84574"/>
      </a:accent1>
      <a:accent2>
        <a:srgbClr val="798FF2"/>
      </a:accent2>
      <a:accent3>
        <a:srgbClr val="95C369"/>
      </a:accent3>
      <a:accent4>
        <a:srgbClr val="EE875A"/>
      </a:accent4>
      <a:accent5>
        <a:srgbClr val="C363E8"/>
      </a:accent5>
      <a:accent6>
        <a:srgbClr val="6AADC8"/>
      </a:accent6>
      <a:hlink>
        <a:srgbClr val="FE80C7"/>
      </a:hlink>
      <a:folHlink>
        <a:srgbClr val="FBA3EC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61DDDE80-2DFA-4F2A-B66F-72059846BDA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TM03457452[[fn=Celestial]]</Template>
  <TotalTime>96</TotalTime>
  <Words>335</Words>
  <Application>Microsoft Office PowerPoint</Application>
  <PresentationFormat>Widescreen</PresentationFormat>
  <Paragraphs>92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5" baseType="lpstr">
      <vt:lpstr>Arial</vt:lpstr>
      <vt:lpstr>Arial Rounded MT Bold</vt:lpstr>
      <vt:lpstr>Calibri</vt:lpstr>
      <vt:lpstr>Calibri Light</vt:lpstr>
      <vt:lpstr>Century Gothic</vt:lpstr>
      <vt:lpstr>Gabriola</vt:lpstr>
      <vt:lpstr>High Tower Text</vt:lpstr>
      <vt:lpstr>Raleway</vt:lpstr>
      <vt:lpstr>Wingdings</vt:lpstr>
      <vt:lpstr>Celestial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GAURAV TIWARI</dc:creator>
  <cp:lastModifiedBy>GAURAV TIWARI</cp:lastModifiedBy>
  <cp:revision>2</cp:revision>
  <dcterms:created xsi:type="dcterms:W3CDTF">2024-01-03T00:40:48Z</dcterms:created>
  <dcterms:modified xsi:type="dcterms:W3CDTF">2024-01-03T15:21:46Z</dcterms:modified>
</cp:coreProperties>
</file>